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embeddings/oleObject1.bin" ContentType="application/vnd.openxmlformats-officedocument.oleObject"/>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655" r:id="rId3"/>
    <p:sldMasterId id="2147483656" r:id="rId4"/>
    <p:sldMasterId id="2147483659" r:id="rId5"/>
    <p:sldMasterId id="2147483861" r:id="rId6"/>
    <p:sldMasterId id="2147483878" r:id="rId7"/>
    <p:sldMasterId id="2147483890" r:id="rId8"/>
    <p:sldMasterId id="2147484035" r:id="rId9"/>
    <p:sldMasterId id="2147484047" r:id="rId10"/>
    <p:sldMasterId id="2147484059" r:id="rId11"/>
  </p:sldMasterIdLst>
  <p:notesMasterIdLst>
    <p:notesMasterId r:id="rId67"/>
  </p:notesMasterIdLst>
  <p:sldIdLst>
    <p:sldId id="257" r:id="rId12"/>
    <p:sldId id="289" r:id="rId13"/>
    <p:sldId id="311" r:id="rId14"/>
    <p:sldId id="312" r:id="rId15"/>
    <p:sldId id="258" r:id="rId16"/>
    <p:sldId id="31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15" r:id="rId34"/>
    <p:sldId id="316" r:id="rId35"/>
    <p:sldId id="317" r:id="rId36"/>
    <p:sldId id="318" r:id="rId37"/>
    <p:sldId id="319" r:id="rId38"/>
    <p:sldId id="320" r:id="rId39"/>
    <p:sldId id="337" r:id="rId40"/>
    <p:sldId id="338" r:id="rId41"/>
    <p:sldId id="260" r:id="rId42"/>
    <p:sldId id="286" r:id="rId43"/>
    <p:sldId id="287" r:id="rId44"/>
    <p:sldId id="270" r:id="rId45"/>
    <p:sldId id="278" r:id="rId46"/>
    <p:sldId id="279" r:id="rId47"/>
    <p:sldId id="280" r:id="rId48"/>
    <p:sldId id="288" r:id="rId49"/>
    <p:sldId id="261" r:id="rId50"/>
    <p:sldId id="262" r:id="rId51"/>
    <p:sldId id="263" r:id="rId52"/>
    <p:sldId id="264" r:id="rId53"/>
    <p:sldId id="265" r:id="rId54"/>
    <p:sldId id="266" r:id="rId55"/>
    <p:sldId id="267" r:id="rId56"/>
    <p:sldId id="269" r:id="rId57"/>
    <p:sldId id="271" r:id="rId58"/>
    <p:sldId id="272" r:id="rId59"/>
    <p:sldId id="275" r:id="rId60"/>
    <p:sldId id="277" r:id="rId61"/>
    <p:sldId id="281" r:id="rId62"/>
    <p:sldId id="283" r:id="rId63"/>
    <p:sldId id="273" r:id="rId64"/>
    <p:sldId id="313" r:id="rId65"/>
    <p:sldId id="314" r:id="rId66"/>
  </p:sldIdLst>
  <p:sldSz cx="9144000" cy="6858000" type="screen4x3"/>
  <p:notesSz cx="6858000" cy="9144000"/>
  <p:defaultTextStyle>
    <a:defPPr>
      <a:defRPr lang="en-US"/>
    </a:defPPr>
    <a:lvl1pPr algn="l" rtl="0" eaLnBrk="0" fontAlgn="base" hangingPunct="0">
      <a:lnSpc>
        <a:spcPct val="90000"/>
      </a:lnSpc>
      <a:spcBef>
        <a:spcPct val="20000"/>
      </a:spcBef>
      <a:spcAft>
        <a:spcPct val="0"/>
      </a:spcAft>
      <a:buChar char="•"/>
      <a:defRPr kumimoji="1" sz="2400" b="1" kern="1200">
        <a:solidFill>
          <a:schemeClr val="tx1"/>
        </a:solidFill>
        <a:latin typeface="Arial Narrow" charset="0"/>
        <a:ea typeface="ＭＳ Ｐゴシック" charset="0"/>
        <a:cs typeface="ＭＳ Ｐゴシック" charset="0"/>
      </a:defRPr>
    </a:lvl1pPr>
    <a:lvl2pPr marL="457200" algn="l" rtl="0" eaLnBrk="0" fontAlgn="base" hangingPunct="0">
      <a:lnSpc>
        <a:spcPct val="90000"/>
      </a:lnSpc>
      <a:spcBef>
        <a:spcPct val="20000"/>
      </a:spcBef>
      <a:spcAft>
        <a:spcPct val="0"/>
      </a:spcAft>
      <a:buChar char="•"/>
      <a:defRPr kumimoji="1" sz="2400" b="1" kern="1200">
        <a:solidFill>
          <a:schemeClr val="tx1"/>
        </a:solidFill>
        <a:latin typeface="Arial Narrow" charset="0"/>
        <a:ea typeface="ＭＳ Ｐゴシック" charset="0"/>
        <a:cs typeface="ＭＳ Ｐゴシック" charset="0"/>
      </a:defRPr>
    </a:lvl2pPr>
    <a:lvl3pPr marL="914400" algn="l" rtl="0" eaLnBrk="0" fontAlgn="base" hangingPunct="0">
      <a:lnSpc>
        <a:spcPct val="90000"/>
      </a:lnSpc>
      <a:spcBef>
        <a:spcPct val="20000"/>
      </a:spcBef>
      <a:spcAft>
        <a:spcPct val="0"/>
      </a:spcAft>
      <a:buChar char="•"/>
      <a:defRPr kumimoji="1" sz="2400" b="1" kern="1200">
        <a:solidFill>
          <a:schemeClr val="tx1"/>
        </a:solidFill>
        <a:latin typeface="Arial Narrow" charset="0"/>
        <a:ea typeface="ＭＳ Ｐゴシック" charset="0"/>
        <a:cs typeface="ＭＳ Ｐゴシック" charset="0"/>
      </a:defRPr>
    </a:lvl3pPr>
    <a:lvl4pPr marL="1371600" algn="l" rtl="0" eaLnBrk="0" fontAlgn="base" hangingPunct="0">
      <a:lnSpc>
        <a:spcPct val="90000"/>
      </a:lnSpc>
      <a:spcBef>
        <a:spcPct val="20000"/>
      </a:spcBef>
      <a:spcAft>
        <a:spcPct val="0"/>
      </a:spcAft>
      <a:buChar char="•"/>
      <a:defRPr kumimoji="1" sz="2400" b="1" kern="1200">
        <a:solidFill>
          <a:schemeClr val="tx1"/>
        </a:solidFill>
        <a:latin typeface="Arial Narrow" charset="0"/>
        <a:ea typeface="ＭＳ Ｐゴシック" charset="0"/>
        <a:cs typeface="ＭＳ Ｐゴシック" charset="0"/>
      </a:defRPr>
    </a:lvl4pPr>
    <a:lvl5pPr marL="1828800" algn="l" rtl="0" eaLnBrk="0" fontAlgn="base" hangingPunct="0">
      <a:lnSpc>
        <a:spcPct val="90000"/>
      </a:lnSpc>
      <a:spcBef>
        <a:spcPct val="20000"/>
      </a:spcBef>
      <a:spcAft>
        <a:spcPct val="0"/>
      </a:spcAft>
      <a:buChar char="•"/>
      <a:defRPr kumimoji="1" sz="2400" b="1"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umimoji="1" sz="2400" b="1"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umimoji="1" sz="2400" b="1"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umimoji="1" sz="2400" b="1"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umimoji="1" sz="2400" b="1" kern="1200">
        <a:solidFill>
          <a:schemeClr val="tx1"/>
        </a:solidFill>
        <a:latin typeface="Arial Narrow"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800080"/>
    <a:srgbClr val="9900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3" d="100"/>
          <a:sy n="73" d="100"/>
        </p:scale>
        <p:origin x="-104" y="-84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19" d="100"/>
        <a:sy n="11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_rels/viewProps.xml.rels><?xml version="1.0" encoding="UTF-8" standalone="yes"?>
<Relationships xmlns="http://schemas.openxmlformats.org/package/2006/relationships"><Relationship Id="rId1" Type="http://schemas.openxmlformats.org/officeDocument/2006/relationships/slide" Target="slides/slide31.xml"/><Relationship Id="rId2" Type="http://schemas.openxmlformats.org/officeDocument/2006/relationships/slide" Target="slides/slide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kumimoji="0" sz="1200" b="0">
                <a:latin typeface="Times New Roman" pitchFamily="18" charset="0"/>
                <a:ea typeface="+mn-ea"/>
                <a:cs typeface="Times New Roman" pitchFamily="18" charset="0"/>
              </a:defRPr>
            </a:lvl1pPr>
          </a:lstStyle>
          <a:p>
            <a:pPr>
              <a:defRPr/>
            </a:pPr>
            <a:endParaRPr lang="en-US"/>
          </a:p>
        </p:txBody>
      </p:sp>
      <p:sp>
        <p:nvSpPr>
          <p:cNvPr id="573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200" b="0">
                <a:latin typeface="Times New Roman" pitchFamily="18" charset="0"/>
                <a:ea typeface="+mn-ea"/>
                <a:cs typeface="Times New Roman" pitchFamily="18" charset="0"/>
              </a:defRPr>
            </a:lvl1pPr>
          </a:lstStyle>
          <a:p>
            <a:pPr>
              <a:defRPr/>
            </a:pPr>
            <a:endParaRPr lang="en-US"/>
          </a:p>
        </p:txBody>
      </p:sp>
      <p:sp>
        <p:nvSpPr>
          <p:cNvPr id="10547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73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lnSpc>
                <a:spcPct val="100000"/>
              </a:lnSpc>
              <a:spcBef>
                <a:spcPct val="0"/>
              </a:spcBef>
              <a:buFontTx/>
              <a:buNone/>
              <a:defRPr kumimoji="0" sz="1200" b="0">
                <a:latin typeface="Times New Roman" pitchFamily="18" charset="0"/>
                <a:ea typeface="+mn-ea"/>
                <a:cs typeface="Times New Roman" pitchFamily="18" charset="0"/>
              </a:defRPr>
            </a:lvl1pPr>
          </a:lstStyle>
          <a:p>
            <a:pPr>
              <a:defRPr/>
            </a:pPr>
            <a:endParaRPr lang="en-US"/>
          </a:p>
        </p:txBody>
      </p:sp>
      <p:sp>
        <p:nvSpPr>
          <p:cNvPr id="573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buFontTx/>
              <a:buNone/>
              <a:defRPr kumimoji="0" sz="1200" b="0">
                <a:latin typeface="Times New Roman" charset="0"/>
                <a:cs typeface="Times New Roman" charset="0"/>
              </a:defRPr>
            </a:lvl1pPr>
          </a:lstStyle>
          <a:p>
            <a:pPr>
              <a:defRPr/>
            </a:pPr>
            <a:fld id="{6C7E5A6D-0F19-D847-B59D-FF78C00B5D97}" type="slidenum">
              <a:rPr lang="en-US"/>
              <a:pPr>
                <a:defRPr/>
              </a:pPr>
              <a:t>‹#›</a:t>
            </a:fld>
            <a:endParaRPr lang="en-US"/>
          </a:p>
        </p:txBody>
      </p:sp>
    </p:spTree>
    <p:extLst>
      <p:ext uri="{BB962C8B-B14F-4D97-AF65-F5344CB8AC3E}">
        <p14:creationId xmlns:p14="http://schemas.microsoft.com/office/powerpoint/2010/main" val="5060856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ChangeArrowheads="1" noTextEdit="1"/>
          </p:cNvSpPr>
          <p:nvPr>
            <p:ph type="sldImg"/>
          </p:nvPr>
        </p:nvSpPr>
        <p:spPr>
          <a:xfrm>
            <a:off x="1150938" y="692150"/>
            <a:ext cx="4556125" cy="3416300"/>
          </a:xfrm>
          <a:ln/>
        </p:spPr>
      </p:sp>
      <p:sp>
        <p:nvSpPr>
          <p:cNvPr id="1136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ChangeArrowheads="1" noTextEdit="1"/>
          </p:cNvSpPr>
          <p:nvPr>
            <p:ph type="sldImg"/>
          </p:nvPr>
        </p:nvSpPr>
        <p:spPr>
          <a:xfrm>
            <a:off x="1150938" y="692150"/>
            <a:ext cx="4556125" cy="3416300"/>
          </a:xfrm>
          <a:ln/>
        </p:spPr>
      </p:sp>
      <p:sp>
        <p:nvSpPr>
          <p:cNvPr id="1443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ChangeArrowheads="1" noTextEdit="1"/>
          </p:cNvSpPr>
          <p:nvPr>
            <p:ph type="sldImg"/>
          </p:nvPr>
        </p:nvSpPr>
        <p:spPr>
          <a:xfrm>
            <a:off x="1150938" y="692150"/>
            <a:ext cx="4556125" cy="3416300"/>
          </a:xfrm>
          <a:ln/>
        </p:spPr>
      </p:sp>
      <p:sp>
        <p:nvSpPr>
          <p:cNvPr id="14643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noTextEdit="1"/>
          </p:cNvSpPr>
          <p:nvPr>
            <p:ph type="sldImg"/>
          </p:nvPr>
        </p:nvSpPr>
        <p:spPr>
          <a:xfrm>
            <a:off x="1150938" y="692150"/>
            <a:ext cx="4556125" cy="3416300"/>
          </a:xfrm>
          <a:ln/>
        </p:spPr>
      </p:sp>
      <p:sp>
        <p:nvSpPr>
          <p:cNvPr id="1484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fld id="{D6D81679-8365-7347-A2F6-28BDECA5EA50}" type="slidenum">
              <a:rPr kumimoji="0" lang="en-US" sz="1200" b="0">
                <a:latin typeface="Times New Roman" charset="0"/>
              </a:rPr>
              <a:pPr/>
              <a:t>38</a:t>
            </a:fld>
            <a:endParaRPr kumimoji="0" lang="en-US" sz="1200" b="0">
              <a:latin typeface="Times New Roman" charset="0"/>
            </a:endParaRPr>
          </a:p>
        </p:txBody>
      </p:sp>
      <p:sp>
        <p:nvSpPr>
          <p:cNvPr id="157698" name="Rectangle 2"/>
          <p:cNvSpPr>
            <a:spLocks noRo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rPr>
              <a:t>Why the Exile?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noTextEdit="1"/>
          </p:cNvSpPr>
          <p:nvPr>
            <p:ph type="sldImg"/>
          </p:nvPr>
        </p:nvSpPr>
        <p:spPr>
          <a:xfrm>
            <a:off x="1150938" y="692150"/>
            <a:ext cx="4556125" cy="3416300"/>
          </a:xfrm>
          <a:ln/>
        </p:spPr>
      </p:sp>
      <p:sp>
        <p:nvSpPr>
          <p:cNvPr id="1157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eaLnBrk="0" hangingPunct="0"/>
            <a:fld id="{77FBA9D9-C5B3-4D4C-AC32-70AFE0309BB5}" type="slidenum">
              <a:rPr kumimoji="0" lang="en-US" sz="1200" b="0">
                <a:solidFill>
                  <a:srgbClr val="000000"/>
                </a:solidFill>
                <a:latin typeface="Times New Roman" charset="0"/>
              </a:rPr>
              <a:pPr eaLnBrk="0" hangingPunct="0"/>
              <a:t>55</a:t>
            </a:fld>
            <a:endParaRPr kumimoji="0" lang="en-US" sz="1200" b="0">
              <a:solidFill>
                <a:srgbClr val="000000"/>
              </a:solidFill>
              <a:latin typeface="Times New Roman" charset="0"/>
            </a:endParaRPr>
          </a:p>
        </p:txBody>
      </p:sp>
      <p:sp>
        <p:nvSpPr>
          <p:cNvPr id="176130" name="Rectangle 2"/>
          <p:cNvSpPr>
            <a:spLocks noGrp="1" noRot="1" noChangeAspect="1" noChangeArrowheads="1"/>
          </p:cNvSpPr>
          <p:nvPr>
            <p:ph type="sldImg"/>
          </p:nvPr>
        </p:nvSpPr>
        <p:spPr>
          <a:xfrm>
            <a:off x="1150938" y="692150"/>
            <a:ext cx="4556125" cy="3416300"/>
          </a:xfrm>
          <a:solidFill>
            <a:srgbClr val="FFFFFF"/>
          </a:solidFill>
          <a:ln/>
        </p:spPr>
      </p:sp>
      <p:sp>
        <p:nvSpPr>
          <p:cNvPr id="1761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rPr>
              <a:t>OT Survey VN</a:t>
            </a:r>
          </a:p>
          <a:p>
            <a:pPr eaLnBrk="1" hangingPunct="1"/>
            <a:endParaRPr lang="en-US">
              <a:latin typeface="Arial" charset="0"/>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ChangeArrowheads="1" noTextEdit="1"/>
          </p:cNvSpPr>
          <p:nvPr>
            <p:ph type="sldImg"/>
          </p:nvPr>
        </p:nvSpPr>
        <p:spPr>
          <a:xfrm>
            <a:off x="1150938" y="692150"/>
            <a:ext cx="4556125" cy="3416300"/>
          </a:xfrm>
          <a:ln/>
        </p:spPr>
      </p:sp>
      <p:sp>
        <p:nvSpPr>
          <p:cNvPr id="1177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noTextEdit="1"/>
          </p:cNvSpPr>
          <p:nvPr>
            <p:ph type="sldImg"/>
          </p:nvPr>
        </p:nvSpPr>
        <p:spPr>
          <a:xfrm>
            <a:off x="1150938" y="692150"/>
            <a:ext cx="4556125" cy="3416300"/>
          </a:xfrm>
          <a:ln/>
        </p:spPr>
      </p:sp>
      <p:sp>
        <p:nvSpPr>
          <p:cNvPr id="1198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ChangeArrowheads="1" noTextEdit="1"/>
          </p:cNvSpPr>
          <p:nvPr>
            <p:ph type="sldImg"/>
          </p:nvPr>
        </p:nvSpPr>
        <p:spPr>
          <a:xfrm>
            <a:off x="1150938" y="692150"/>
            <a:ext cx="4556125" cy="3416300"/>
          </a:xfrm>
          <a:ln/>
        </p:spPr>
      </p:sp>
      <p:sp>
        <p:nvSpPr>
          <p:cNvPr id="1218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ChangeArrowheads="1" noTextEdit="1"/>
          </p:cNvSpPr>
          <p:nvPr>
            <p:ph type="sldImg"/>
          </p:nvPr>
        </p:nvSpPr>
        <p:spPr>
          <a:xfrm>
            <a:off x="1150938" y="692150"/>
            <a:ext cx="4556125" cy="3416300"/>
          </a:xfrm>
          <a:ln/>
        </p:spPr>
      </p:sp>
      <p:sp>
        <p:nvSpPr>
          <p:cNvPr id="1239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ChangeArrowheads="1" noTextEdit="1"/>
          </p:cNvSpPr>
          <p:nvPr>
            <p:ph type="sldImg"/>
          </p:nvPr>
        </p:nvSpPr>
        <p:spPr>
          <a:xfrm>
            <a:off x="1150938" y="692150"/>
            <a:ext cx="4556125" cy="3416300"/>
          </a:xfrm>
          <a:ln/>
        </p:spPr>
      </p:sp>
      <p:sp>
        <p:nvSpPr>
          <p:cNvPr id="1259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7D9065A0-B8CA-E94E-9885-934061D78BFE}" type="slidenum">
              <a:rPr lang="en-US"/>
              <a:pPr>
                <a:defRPr/>
              </a:pPr>
              <a:t>‹#›</a:t>
            </a:fld>
            <a:endParaRPr lang="en-US"/>
          </a:p>
        </p:txBody>
      </p:sp>
    </p:spTree>
    <p:extLst>
      <p:ext uri="{BB962C8B-B14F-4D97-AF65-F5344CB8AC3E}">
        <p14:creationId xmlns:p14="http://schemas.microsoft.com/office/powerpoint/2010/main" val="2917824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799689B2-BC9B-9B4A-AC35-438938764B2C}" type="slidenum">
              <a:rPr lang="en-US"/>
              <a:pPr>
                <a:defRPr/>
              </a:pPr>
              <a:t>‹#›</a:t>
            </a:fld>
            <a:endParaRPr lang="en-US"/>
          </a:p>
        </p:txBody>
      </p:sp>
    </p:spTree>
    <p:extLst>
      <p:ext uri="{BB962C8B-B14F-4D97-AF65-F5344CB8AC3E}">
        <p14:creationId xmlns:p14="http://schemas.microsoft.com/office/powerpoint/2010/main" val="5457885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atin typeface="Arial Narrow" charset="0"/>
              </a:defRPr>
            </a:lvl1pPr>
          </a:lstStyle>
          <a:p>
            <a:pPr>
              <a:defRPr/>
            </a:pPr>
            <a:fld id="{349E7258-5280-B942-B930-063FF05402DE}" type="slidenum">
              <a:rPr lang="en-US"/>
              <a:pPr>
                <a:defRPr/>
              </a:pPr>
              <a:t>‹#›</a:t>
            </a:fld>
            <a:endParaRPr lang="en-US"/>
          </a:p>
        </p:txBody>
      </p:sp>
    </p:spTree>
    <p:extLst>
      <p:ext uri="{BB962C8B-B14F-4D97-AF65-F5344CB8AC3E}">
        <p14:creationId xmlns:p14="http://schemas.microsoft.com/office/powerpoint/2010/main" val="4767859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atin typeface="Arial Narrow" charset="0"/>
              </a:defRPr>
            </a:lvl1pPr>
          </a:lstStyle>
          <a:p>
            <a:pPr>
              <a:defRPr/>
            </a:pPr>
            <a:fld id="{4D1190AD-D922-F242-A7DA-D807C26857B1}" type="slidenum">
              <a:rPr lang="en-US"/>
              <a:pPr>
                <a:defRPr/>
              </a:pPr>
              <a:t>‹#›</a:t>
            </a:fld>
            <a:endParaRPr lang="en-US"/>
          </a:p>
        </p:txBody>
      </p:sp>
    </p:spTree>
    <p:extLst>
      <p:ext uri="{BB962C8B-B14F-4D97-AF65-F5344CB8AC3E}">
        <p14:creationId xmlns:p14="http://schemas.microsoft.com/office/powerpoint/2010/main" val="15212006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atin typeface="Arial Narrow" charset="0"/>
              </a:defRPr>
            </a:lvl1pPr>
          </a:lstStyle>
          <a:p>
            <a:pPr>
              <a:defRPr/>
            </a:pPr>
            <a:fld id="{B634BCB7-4E73-EB4D-AFEA-10E4D86E930B}" type="slidenum">
              <a:rPr lang="en-US"/>
              <a:pPr>
                <a:defRPr/>
              </a:pPr>
              <a:t>‹#›</a:t>
            </a:fld>
            <a:endParaRPr lang="en-US"/>
          </a:p>
        </p:txBody>
      </p:sp>
    </p:spTree>
    <p:extLst>
      <p:ext uri="{BB962C8B-B14F-4D97-AF65-F5344CB8AC3E}">
        <p14:creationId xmlns:p14="http://schemas.microsoft.com/office/powerpoint/2010/main" val="14285703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atin typeface="Arial Narrow" charset="0"/>
              </a:defRPr>
            </a:lvl1pPr>
          </a:lstStyle>
          <a:p>
            <a:pPr>
              <a:defRPr/>
            </a:pPr>
            <a:fld id="{F94FEBBD-B24F-9741-AA7B-552756AB21FC}" type="slidenum">
              <a:rPr lang="en-US"/>
              <a:pPr>
                <a:defRPr/>
              </a:pPr>
              <a:t>‹#›</a:t>
            </a:fld>
            <a:endParaRPr lang="en-US"/>
          </a:p>
        </p:txBody>
      </p:sp>
    </p:spTree>
    <p:extLst>
      <p:ext uri="{BB962C8B-B14F-4D97-AF65-F5344CB8AC3E}">
        <p14:creationId xmlns:p14="http://schemas.microsoft.com/office/powerpoint/2010/main" val="35289453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atin typeface="Arial Narrow" charset="0"/>
              </a:defRPr>
            </a:lvl1pPr>
          </a:lstStyle>
          <a:p>
            <a:pPr>
              <a:defRPr/>
            </a:pPr>
            <a:fld id="{0B846F40-314A-7140-A589-5E915F131653}" type="slidenum">
              <a:rPr lang="en-US"/>
              <a:pPr>
                <a:defRPr/>
              </a:pPr>
              <a:t>‹#›</a:t>
            </a:fld>
            <a:endParaRPr lang="en-US"/>
          </a:p>
        </p:txBody>
      </p:sp>
    </p:spTree>
    <p:extLst>
      <p:ext uri="{BB962C8B-B14F-4D97-AF65-F5344CB8AC3E}">
        <p14:creationId xmlns:p14="http://schemas.microsoft.com/office/powerpoint/2010/main" val="30848137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07371568"/>
      </p:ext>
    </p:extLst>
  </p:cSld>
  <p:clrMapOvr>
    <a:masterClrMapping/>
  </p:clrMapOvr>
  <p:transition xmlns:p14="http://schemas.microsoft.com/office/powerpoint/2010/mai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402462"/>
      </p:ext>
    </p:extLst>
  </p:cSld>
  <p:clrMapOvr>
    <a:masterClrMapping/>
  </p:clrMapOvr>
  <p:transition xmlns:p14="http://schemas.microsoft.com/office/powerpoint/2010/mai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44562046"/>
      </p:ext>
    </p:extLst>
  </p:cSld>
  <p:clrMapOvr>
    <a:masterClrMapping/>
  </p:clrMapOvr>
  <p:transition xmlns:p14="http://schemas.microsoft.com/office/powerpoint/2010/mai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2826102"/>
      </p:ext>
    </p:extLst>
  </p:cSld>
  <p:clrMapOvr>
    <a:masterClrMapping/>
  </p:clrMapOvr>
  <p:transition xmlns:p14="http://schemas.microsoft.com/office/powerpoint/2010/mai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7078445"/>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342E1F9B-AB8D-584B-9E3C-1CAE74C5FB1A}" type="slidenum">
              <a:rPr lang="en-US"/>
              <a:pPr>
                <a:defRPr/>
              </a:pPr>
              <a:t>‹#›</a:t>
            </a:fld>
            <a:endParaRPr lang="en-US"/>
          </a:p>
        </p:txBody>
      </p:sp>
    </p:spTree>
    <p:extLst>
      <p:ext uri="{BB962C8B-B14F-4D97-AF65-F5344CB8AC3E}">
        <p14:creationId xmlns:p14="http://schemas.microsoft.com/office/powerpoint/2010/main" val="4136301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462869765"/>
      </p:ext>
    </p:extLst>
  </p:cSld>
  <p:clrMapOvr>
    <a:masterClrMapping/>
  </p:clrMapOvr>
  <p:transition xmlns:p14="http://schemas.microsoft.com/office/powerpoint/2010/mai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7550150" y="6602413"/>
            <a:ext cx="619125" cy="247650"/>
          </a:xfrm>
          <a:prstGeom prst="rect">
            <a:avLst/>
          </a:prstGeom>
          <a:solidFill>
            <a:srgbClr val="640000"/>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1600" b="1" kern="1200">
                <a:solidFill>
                  <a:srgbClr val="00DFCA"/>
                </a:solidFill>
                <a:latin typeface="Comic Sans MS" pitchFamily="-128" charset="0"/>
                <a:ea typeface="+mn-ea"/>
                <a:cs typeface="+mn-cs"/>
              </a:defRPr>
            </a:lvl1pPr>
            <a:lvl2pPr marL="457200" algn="l" rtl="0" eaLnBrk="0" fontAlgn="base" hangingPunct="0">
              <a:spcBef>
                <a:spcPct val="0"/>
              </a:spcBef>
              <a:spcAft>
                <a:spcPct val="0"/>
              </a:spcAft>
              <a:defRPr sz="1600" b="1" kern="1200">
                <a:solidFill>
                  <a:srgbClr val="00DFCA"/>
                </a:solidFill>
                <a:latin typeface="Comic Sans MS" pitchFamily="-128" charset="0"/>
                <a:ea typeface="+mn-ea"/>
                <a:cs typeface="+mn-cs"/>
              </a:defRPr>
            </a:lvl2pPr>
            <a:lvl3pPr marL="914400" algn="l" rtl="0" eaLnBrk="0" fontAlgn="base" hangingPunct="0">
              <a:spcBef>
                <a:spcPct val="0"/>
              </a:spcBef>
              <a:spcAft>
                <a:spcPct val="0"/>
              </a:spcAft>
              <a:defRPr sz="1600" b="1" kern="1200">
                <a:solidFill>
                  <a:srgbClr val="00DFCA"/>
                </a:solidFill>
                <a:latin typeface="Comic Sans MS" pitchFamily="-128" charset="0"/>
                <a:ea typeface="+mn-ea"/>
                <a:cs typeface="+mn-cs"/>
              </a:defRPr>
            </a:lvl3pPr>
            <a:lvl4pPr marL="1371600" algn="l" rtl="0" eaLnBrk="0" fontAlgn="base" hangingPunct="0">
              <a:spcBef>
                <a:spcPct val="0"/>
              </a:spcBef>
              <a:spcAft>
                <a:spcPct val="0"/>
              </a:spcAft>
              <a:defRPr sz="1600" b="1" kern="1200">
                <a:solidFill>
                  <a:srgbClr val="00DFCA"/>
                </a:solidFill>
                <a:latin typeface="Comic Sans MS" pitchFamily="-128" charset="0"/>
                <a:ea typeface="+mn-ea"/>
                <a:cs typeface="+mn-cs"/>
              </a:defRPr>
            </a:lvl4pPr>
            <a:lvl5pPr marL="1828800" algn="l" rtl="0" eaLnBrk="0" fontAlgn="base" hangingPunct="0">
              <a:spcBef>
                <a:spcPct val="0"/>
              </a:spcBef>
              <a:spcAft>
                <a:spcPct val="0"/>
              </a:spcAft>
              <a:defRPr sz="1600" b="1" kern="1200">
                <a:solidFill>
                  <a:srgbClr val="00DFCA"/>
                </a:solidFill>
                <a:latin typeface="Comic Sans MS" pitchFamily="-128" charset="0"/>
                <a:ea typeface="+mn-ea"/>
                <a:cs typeface="+mn-cs"/>
              </a:defRPr>
            </a:lvl5pPr>
            <a:lvl6pPr marL="2286000" algn="l" defTabSz="914400" rtl="0" eaLnBrk="1" latinLnBrk="0" hangingPunct="1">
              <a:defRPr sz="1600" b="1" kern="1200">
                <a:solidFill>
                  <a:srgbClr val="00DFCA"/>
                </a:solidFill>
                <a:latin typeface="Comic Sans MS" pitchFamily="-128" charset="0"/>
                <a:ea typeface="+mn-ea"/>
                <a:cs typeface="+mn-cs"/>
              </a:defRPr>
            </a:lvl6pPr>
            <a:lvl7pPr marL="2743200" algn="l" defTabSz="914400" rtl="0" eaLnBrk="1" latinLnBrk="0" hangingPunct="1">
              <a:defRPr sz="1600" b="1" kern="1200">
                <a:solidFill>
                  <a:srgbClr val="00DFCA"/>
                </a:solidFill>
                <a:latin typeface="Comic Sans MS" pitchFamily="-128" charset="0"/>
                <a:ea typeface="+mn-ea"/>
                <a:cs typeface="+mn-cs"/>
              </a:defRPr>
            </a:lvl7pPr>
            <a:lvl8pPr marL="3200400" algn="l" defTabSz="914400" rtl="0" eaLnBrk="1" latinLnBrk="0" hangingPunct="1">
              <a:defRPr sz="1600" b="1" kern="1200">
                <a:solidFill>
                  <a:srgbClr val="00DFCA"/>
                </a:solidFill>
                <a:latin typeface="Comic Sans MS" pitchFamily="-128" charset="0"/>
                <a:ea typeface="+mn-ea"/>
                <a:cs typeface="+mn-cs"/>
              </a:defRPr>
            </a:lvl8pPr>
            <a:lvl9pPr marL="3657600" algn="l" defTabSz="914400" rtl="0" eaLnBrk="1" latinLnBrk="0" hangingPunct="1">
              <a:defRPr sz="1600" b="1" kern="1200">
                <a:solidFill>
                  <a:srgbClr val="00DFCA"/>
                </a:solidFill>
                <a:latin typeface="Comic Sans MS" pitchFamily="-128" charset="0"/>
                <a:ea typeface="+mn-ea"/>
                <a:cs typeface="+mn-cs"/>
              </a:defRPr>
            </a:lvl9pPr>
          </a:lstStyle>
          <a:p>
            <a:pPr>
              <a:lnSpc>
                <a:spcPct val="100000"/>
              </a:lnSpc>
              <a:buFontTx/>
              <a:buNone/>
              <a:defRPr/>
            </a:pPr>
            <a:endParaRPr kumimoji="0" lang="en-US">
              <a:solidFill>
                <a:srgbClr val="FFFFFF"/>
              </a:solidFill>
              <a:ea typeface="ＭＳ Ｐゴシック" pitchFamily="34" charset="-128"/>
            </a:endParaRPr>
          </a:p>
        </p:txBody>
      </p:sp>
      <p:sp>
        <p:nvSpPr>
          <p:cNvPr id="3" name="Rectangle 2"/>
          <p:cNvSpPr>
            <a:spLocks noChangeArrowheads="1"/>
          </p:cNvSpPr>
          <p:nvPr userDrawn="1"/>
        </p:nvSpPr>
        <p:spPr bwMode="auto">
          <a:xfrm>
            <a:off x="7442200" y="6538913"/>
            <a:ext cx="820738" cy="246062"/>
          </a:xfrm>
          <a:prstGeom prst="rect">
            <a:avLst/>
          </a:prstGeom>
          <a:noFill/>
          <a:ln w="12700">
            <a:noFill/>
            <a:miter lim="800000"/>
            <a:headEnd/>
            <a:tailEnd/>
          </a:ln>
          <a:effectLst/>
        </p:spPr>
        <p:txBody>
          <a:bodyPr wrap="none" anchor="ctr">
            <a:spAutoFit/>
          </a:bodyPr>
          <a:lstStyle/>
          <a:p>
            <a:pP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3498319638"/>
      </p:ext>
    </p:extLst>
  </p:cSld>
  <p:clrMapOvr>
    <a:masterClrMapping/>
  </p:clrMapOvr>
  <p:transition xmlns:p14="http://schemas.microsoft.com/office/powerpoint/2010/mai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bwMode="auto">
          <a:xfrm>
            <a:off x="7550150" y="6602413"/>
            <a:ext cx="619125" cy="247650"/>
          </a:xfrm>
          <a:prstGeom prst="rect">
            <a:avLst/>
          </a:prstGeom>
          <a:solidFill>
            <a:srgbClr val="640000"/>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1600" b="1" kern="1200">
                <a:solidFill>
                  <a:srgbClr val="00DFCA"/>
                </a:solidFill>
                <a:latin typeface="Comic Sans MS" pitchFamily="-128" charset="0"/>
                <a:ea typeface="+mn-ea"/>
                <a:cs typeface="+mn-cs"/>
              </a:defRPr>
            </a:lvl1pPr>
            <a:lvl2pPr marL="457200" algn="l" rtl="0" eaLnBrk="0" fontAlgn="base" hangingPunct="0">
              <a:spcBef>
                <a:spcPct val="0"/>
              </a:spcBef>
              <a:spcAft>
                <a:spcPct val="0"/>
              </a:spcAft>
              <a:defRPr sz="1600" b="1" kern="1200">
                <a:solidFill>
                  <a:srgbClr val="00DFCA"/>
                </a:solidFill>
                <a:latin typeface="Comic Sans MS" pitchFamily="-128" charset="0"/>
                <a:ea typeface="+mn-ea"/>
                <a:cs typeface="+mn-cs"/>
              </a:defRPr>
            </a:lvl2pPr>
            <a:lvl3pPr marL="914400" algn="l" rtl="0" eaLnBrk="0" fontAlgn="base" hangingPunct="0">
              <a:spcBef>
                <a:spcPct val="0"/>
              </a:spcBef>
              <a:spcAft>
                <a:spcPct val="0"/>
              </a:spcAft>
              <a:defRPr sz="1600" b="1" kern="1200">
                <a:solidFill>
                  <a:srgbClr val="00DFCA"/>
                </a:solidFill>
                <a:latin typeface="Comic Sans MS" pitchFamily="-128" charset="0"/>
                <a:ea typeface="+mn-ea"/>
                <a:cs typeface="+mn-cs"/>
              </a:defRPr>
            </a:lvl3pPr>
            <a:lvl4pPr marL="1371600" algn="l" rtl="0" eaLnBrk="0" fontAlgn="base" hangingPunct="0">
              <a:spcBef>
                <a:spcPct val="0"/>
              </a:spcBef>
              <a:spcAft>
                <a:spcPct val="0"/>
              </a:spcAft>
              <a:defRPr sz="1600" b="1" kern="1200">
                <a:solidFill>
                  <a:srgbClr val="00DFCA"/>
                </a:solidFill>
                <a:latin typeface="Comic Sans MS" pitchFamily="-128" charset="0"/>
                <a:ea typeface="+mn-ea"/>
                <a:cs typeface="+mn-cs"/>
              </a:defRPr>
            </a:lvl4pPr>
            <a:lvl5pPr marL="1828800" algn="l" rtl="0" eaLnBrk="0" fontAlgn="base" hangingPunct="0">
              <a:spcBef>
                <a:spcPct val="0"/>
              </a:spcBef>
              <a:spcAft>
                <a:spcPct val="0"/>
              </a:spcAft>
              <a:defRPr sz="1600" b="1" kern="1200">
                <a:solidFill>
                  <a:srgbClr val="00DFCA"/>
                </a:solidFill>
                <a:latin typeface="Comic Sans MS" pitchFamily="-128" charset="0"/>
                <a:ea typeface="+mn-ea"/>
                <a:cs typeface="+mn-cs"/>
              </a:defRPr>
            </a:lvl5pPr>
            <a:lvl6pPr marL="2286000" algn="l" defTabSz="914400" rtl="0" eaLnBrk="1" latinLnBrk="0" hangingPunct="1">
              <a:defRPr sz="1600" b="1" kern="1200">
                <a:solidFill>
                  <a:srgbClr val="00DFCA"/>
                </a:solidFill>
                <a:latin typeface="Comic Sans MS" pitchFamily="-128" charset="0"/>
                <a:ea typeface="+mn-ea"/>
                <a:cs typeface="+mn-cs"/>
              </a:defRPr>
            </a:lvl6pPr>
            <a:lvl7pPr marL="2743200" algn="l" defTabSz="914400" rtl="0" eaLnBrk="1" latinLnBrk="0" hangingPunct="1">
              <a:defRPr sz="1600" b="1" kern="1200">
                <a:solidFill>
                  <a:srgbClr val="00DFCA"/>
                </a:solidFill>
                <a:latin typeface="Comic Sans MS" pitchFamily="-128" charset="0"/>
                <a:ea typeface="+mn-ea"/>
                <a:cs typeface="+mn-cs"/>
              </a:defRPr>
            </a:lvl7pPr>
            <a:lvl8pPr marL="3200400" algn="l" defTabSz="914400" rtl="0" eaLnBrk="1" latinLnBrk="0" hangingPunct="1">
              <a:defRPr sz="1600" b="1" kern="1200">
                <a:solidFill>
                  <a:srgbClr val="00DFCA"/>
                </a:solidFill>
                <a:latin typeface="Comic Sans MS" pitchFamily="-128" charset="0"/>
                <a:ea typeface="+mn-ea"/>
                <a:cs typeface="+mn-cs"/>
              </a:defRPr>
            </a:lvl8pPr>
            <a:lvl9pPr marL="3657600" algn="l" defTabSz="914400" rtl="0" eaLnBrk="1" latinLnBrk="0" hangingPunct="1">
              <a:defRPr sz="1600" b="1" kern="1200">
                <a:solidFill>
                  <a:srgbClr val="00DFCA"/>
                </a:solidFill>
                <a:latin typeface="Comic Sans MS" pitchFamily="-128" charset="0"/>
                <a:ea typeface="+mn-ea"/>
                <a:cs typeface="+mn-cs"/>
              </a:defRPr>
            </a:lvl9pPr>
          </a:lstStyle>
          <a:p>
            <a:pPr>
              <a:lnSpc>
                <a:spcPct val="100000"/>
              </a:lnSpc>
              <a:buFontTx/>
              <a:buNone/>
              <a:defRPr/>
            </a:pPr>
            <a:endParaRPr kumimoji="0" lang="en-US">
              <a:solidFill>
                <a:srgbClr val="FFFFFF"/>
              </a:solidFill>
              <a:ea typeface="ＭＳ Ｐゴシック" pitchFamily="34" charset="-128"/>
            </a:endParaRPr>
          </a:p>
        </p:txBody>
      </p:sp>
      <p:sp>
        <p:nvSpPr>
          <p:cNvPr id="6" name="Rectangle 5"/>
          <p:cNvSpPr>
            <a:spLocks noChangeArrowheads="1"/>
          </p:cNvSpPr>
          <p:nvPr userDrawn="1"/>
        </p:nvSpPr>
        <p:spPr bwMode="auto">
          <a:xfrm>
            <a:off x="7442200" y="6538913"/>
            <a:ext cx="820738" cy="246062"/>
          </a:xfrm>
          <a:prstGeom prst="rect">
            <a:avLst/>
          </a:prstGeom>
          <a:noFill/>
          <a:ln w="12700">
            <a:noFill/>
            <a:miter lim="800000"/>
            <a:headEnd/>
            <a:tailEnd/>
          </a:ln>
          <a:effectLst/>
        </p:spPr>
        <p:txBody>
          <a:bodyPr wrap="none" anchor="ctr">
            <a:spAutoFit/>
          </a:bodyPr>
          <a:lstStyle/>
          <a:p>
            <a:pP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9.65.03d.</a:t>
            </a:r>
          </a:p>
        </p:txBody>
      </p:sp>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51392215"/>
      </p:ext>
    </p:extLst>
  </p:cSld>
  <p:clrMapOvr>
    <a:masterClrMapping/>
  </p:clrMapOvr>
  <p:transition xmlns:p14="http://schemas.microsoft.com/office/powerpoint/2010/mai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bwMode="auto">
          <a:xfrm>
            <a:off x="7550150" y="6602413"/>
            <a:ext cx="619125" cy="247650"/>
          </a:xfrm>
          <a:prstGeom prst="rect">
            <a:avLst/>
          </a:prstGeom>
          <a:solidFill>
            <a:srgbClr val="640000"/>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1600" b="1" kern="1200">
                <a:solidFill>
                  <a:srgbClr val="00DFCA"/>
                </a:solidFill>
                <a:latin typeface="Comic Sans MS" pitchFamily="-128" charset="0"/>
                <a:ea typeface="+mn-ea"/>
                <a:cs typeface="+mn-cs"/>
              </a:defRPr>
            </a:lvl1pPr>
            <a:lvl2pPr marL="457200" algn="l" rtl="0" eaLnBrk="0" fontAlgn="base" hangingPunct="0">
              <a:spcBef>
                <a:spcPct val="0"/>
              </a:spcBef>
              <a:spcAft>
                <a:spcPct val="0"/>
              </a:spcAft>
              <a:defRPr sz="1600" b="1" kern="1200">
                <a:solidFill>
                  <a:srgbClr val="00DFCA"/>
                </a:solidFill>
                <a:latin typeface="Comic Sans MS" pitchFamily="-128" charset="0"/>
                <a:ea typeface="+mn-ea"/>
                <a:cs typeface="+mn-cs"/>
              </a:defRPr>
            </a:lvl2pPr>
            <a:lvl3pPr marL="914400" algn="l" rtl="0" eaLnBrk="0" fontAlgn="base" hangingPunct="0">
              <a:spcBef>
                <a:spcPct val="0"/>
              </a:spcBef>
              <a:spcAft>
                <a:spcPct val="0"/>
              </a:spcAft>
              <a:defRPr sz="1600" b="1" kern="1200">
                <a:solidFill>
                  <a:srgbClr val="00DFCA"/>
                </a:solidFill>
                <a:latin typeface="Comic Sans MS" pitchFamily="-128" charset="0"/>
                <a:ea typeface="+mn-ea"/>
                <a:cs typeface="+mn-cs"/>
              </a:defRPr>
            </a:lvl3pPr>
            <a:lvl4pPr marL="1371600" algn="l" rtl="0" eaLnBrk="0" fontAlgn="base" hangingPunct="0">
              <a:spcBef>
                <a:spcPct val="0"/>
              </a:spcBef>
              <a:spcAft>
                <a:spcPct val="0"/>
              </a:spcAft>
              <a:defRPr sz="1600" b="1" kern="1200">
                <a:solidFill>
                  <a:srgbClr val="00DFCA"/>
                </a:solidFill>
                <a:latin typeface="Comic Sans MS" pitchFamily="-128" charset="0"/>
                <a:ea typeface="+mn-ea"/>
                <a:cs typeface="+mn-cs"/>
              </a:defRPr>
            </a:lvl4pPr>
            <a:lvl5pPr marL="1828800" algn="l" rtl="0" eaLnBrk="0" fontAlgn="base" hangingPunct="0">
              <a:spcBef>
                <a:spcPct val="0"/>
              </a:spcBef>
              <a:spcAft>
                <a:spcPct val="0"/>
              </a:spcAft>
              <a:defRPr sz="1600" b="1" kern="1200">
                <a:solidFill>
                  <a:srgbClr val="00DFCA"/>
                </a:solidFill>
                <a:latin typeface="Comic Sans MS" pitchFamily="-128" charset="0"/>
                <a:ea typeface="+mn-ea"/>
                <a:cs typeface="+mn-cs"/>
              </a:defRPr>
            </a:lvl5pPr>
            <a:lvl6pPr marL="2286000" algn="l" defTabSz="914400" rtl="0" eaLnBrk="1" latinLnBrk="0" hangingPunct="1">
              <a:defRPr sz="1600" b="1" kern="1200">
                <a:solidFill>
                  <a:srgbClr val="00DFCA"/>
                </a:solidFill>
                <a:latin typeface="Comic Sans MS" pitchFamily="-128" charset="0"/>
                <a:ea typeface="+mn-ea"/>
                <a:cs typeface="+mn-cs"/>
              </a:defRPr>
            </a:lvl6pPr>
            <a:lvl7pPr marL="2743200" algn="l" defTabSz="914400" rtl="0" eaLnBrk="1" latinLnBrk="0" hangingPunct="1">
              <a:defRPr sz="1600" b="1" kern="1200">
                <a:solidFill>
                  <a:srgbClr val="00DFCA"/>
                </a:solidFill>
                <a:latin typeface="Comic Sans MS" pitchFamily="-128" charset="0"/>
                <a:ea typeface="+mn-ea"/>
                <a:cs typeface="+mn-cs"/>
              </a:defRPr>
            </a:lvl7pPr>
            <a:lvl8pPr marL="3200400" algn="l" defTabSz="914400" rtl="0" eaLnBrk="1" latinLnBrk="0" hangingPunct="1">
              <a:defRPr sz="1600" b="1" kern="1200">
                <a:solidFill>
                  <a:srgbClr val="00DFCA"/>
                </a:solidFill>
                <a:latin typeface="Comic Sans MS" pitchFamily="-128" charset="0"/>
                <a:ea typeface="+mn-ea"/>
                <a:cs typeface="+mn-cs"/>
              </a:defRPr>
            </a:lvl8pPr>
            <a:lvl9pPr marL="3657600" algn="l" defTabSz="914400" rtl="0" eaLnBrk="1" latinLnBrk="0" hangingPunct="1">
              <a:defRPr sz="1600" b="1" kern="1200">
                <a:solidFill>
                  <a:srgbClr val="00DFCA"/>
                </a:solidFill>
                <a:latin typeface="Comic Sans MS" pitchFamily="-128" charset="0"/>
                <a:ea typeface="+mn-ea"/>
                <a:cs typeface="+mn-cs"/>
              </a:defRPr>
            </a:lvl9pPr>
          </a:lstStyle>
          <a:p>
            <a:pPr>
              <a:lnSpc>
                <a:spcPct val="100000"/>
              </a:lnSpc>
              <a:buFontTx/>
              <a:buNone/>
              <a:defRPr/>
            </a:pPr>
            <a:endParaRPr kumimoji="0" lang="en-US">
              <a:solidFill>
                <a:srgbClr val="FFFFFF"/>
              </a:solidFill>
              <a:ea typeface="ＭＳ Ｐゴシック" pitchFamily="34" charset="-128"/>
            </a:endParaRPr>
          </a:p>
        </p:txBody>
      </p:sp>
      <p:sp>
        <p:nvSpPr>
          <p:cNvPr id="6" name="Rectangle 5"/>
          <p:cNvSpPr>
            <a:spLocks noChangeArrowheads="1"/>
          </p:cNvSpPr>
          <p:nvPr userDrawn="1"/>
        </p:nvSpPr>
        <p:spPr bwMode="auto">
          <a:xfrm>
            <a:off x="7442200" y="6538913"/>
            <a:ext cx="820738" cy="246062"/>
          </a:xfrm>
          <a:prstGeom prst="rect">
            <a:avLst/>
          </a:prstGeom>
          <a:noFill/>
          <a:ln w="12700">
            <a:noFill/>
            <a:miter lim="800000"/>
            <a:headEnd/>
            <a:tailEnd/>
          </a:ln>
          <a:effectLst/>
        </p:spPr>
        <p:txBody>
          <a:bodyPr wrap="none" anchor="ctr">
            <a:spAutoFit/>
          </a:bodyPr>
          <a:lstStyle/>
          <a:p>
            <a:pP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9.65.03d.</a:t>
            </a: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26556069"/>
      </p:ext>
    </p:extLst>
  </p:cSld>
  <p:clrMapOvr>
    <a:masterClrMapping/>
  </p:clrMapOvr>
  <p:transition xmlns:p14="http://schemas.microsoft.com/office/powerpoint/2010/mai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userDrawn="1"/>
        </p:nvSpPr>
        <p:spPr bwMode="auto">
          <a:xfrm>
            <a:off x="7550150" y="6602413"/>
            <a:ext cx="619125" cy="247650"/>
          </a:xfrm>
          <a:prstGeom prst="rect">
            <a:avLst/>
          </a:prstGeom>
          <a:solidFill>
            <a:srgbClr val="640000"/>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1600" b="1" kern="1200">
                <a:solidFill>
                  <a:srgbClr val="00DFCA"/>
                </a:solidFill>
                <a:latin typeface="Comic Sans MS" pitchFamily="-128" charset="0"/>
                <a:ea typeface="+mn-ea"/>
                <a:cs typeface="+mn-cs"/>
              </a:defRPr>
            </a:lvl1pPr>
            <a:lvl2pPr marL="457200" algn="l" rtl="0" eaLnBrk="0" fontAlgn="base" hangingPunct="0">
              <a:spcBef>
                <a:spcPct val="0"/>
              </a:spcBef>
              <a:spcAft>
                <a:spcPct val="0"/>
              </a:spcAft>
              <a:defRPr sz="1600" b="1" kern="1200">
                <a:solidFill>
                  <a:srgbClr val="00DFCA"/>
                </a:solidFill>
                <a:latin typeface="Comic Sans MS" pitchFamily="-128" charset="0"/>
                <a:ea typeface="+mn-ea"/>
                <a:cs typeface="+mn-cs"/>
              </a:defRPr>
            </a:lvl2pPr>
            <a:lvl3pPr marL="914400" algn="l" rtl="0" eaLnBrk="0" fontAlgn="base" hangingPunct="0">
              <a:spcBef>
                <a:spcPct val="0"/>
              </a:spcBef>
              <a:spcAft>
                <a:spcPct val="0"/>
              </a:spcAft>
              <a:defRPr sz="1600" b="1" kern="1200">
                <a:solidFill>
                  <a:srgbClr val="00DFCA"/>
                </a:solidFill>
                <a:latin typeface="Comic Sans MS" pitchFamily="-128" charset="0"/>
                <a:ea typeface="+mn-ea"/>
                <a:cs typeface="+mn-cs"/>
              </a:defRPr>
            </a:lvl3pPr>
            <a:lvl4pPr marL="1371600" algn="l" rtl="0" eaLnBrk="0" fontAlgn="base" hangingPunct="0">
              <a:spcBef>
                <a:spcPct val="0"/>
              </a:spcBef>
              <a:spcAft>
                <a:spcPct val="0"/>
              </a:spcAft>
              <a:defRPr sz="1600" b="1" kern="1200">
                <a:solidFill>
                  <a:srgbClr val="00DFCA"/>
                </a:solidFill>
                <a:latin typeface="Comic Sans MS" pitchFamily="-128" charset="0"/>
                <a:ea typeface="+mn-ea"/>
                <a:cs typeface="+mn-cs"/>
              </a:defRPr>
            </a:lvl4pPr>
            <a:lvl5pPr marL="1828800" algn="l" rtl="0" eaLnBrk="0" fontAlgn="base" hangingPunct="0">
              <a:spcBef>
                <a:spcPct val="0"/>
              </a:spcBef>
              <a:spcAft>
                <a:spcPct val="0"/>
              </a:spcAft>
              <a:defRPr sz="1600" b="1" kern="1200">
                <a:solidFill>
                  <a:srgbClr val="00DFCA"/>
                </a:solidFill>
                <a:latin typeface="Comic Sans MS" pitchFamily="-128" charset="0"/>
                <a:ea typeface="+mn-ea"/>
                <a:cs typeface="+mn-cs"/>
              </a:defRPr>
            </a:lvl5pPr>
            <a:lvl6pPr marL="2286000" algn="l" defTabSz="914400" rtl="0" eaLnBrk="1" latinLnBrk="0" hangingPunct="1">
              <a:defRPr sz="1600" b="1" kern="1200">
                <a:solidFill>
                  <a:srgbClr val="00DFCA"/>
                </a:solidFill>
                <a:latin typeface="Comic Sans MS" pitchFamily="-128" charset="0"/>
                <a:ea typeface="+mn-ea"/>
                <a:cs typeface="+mn-cs"/>
              </a:defRPr>
            </a:lvl6pPr>
            <a:lvl7pPr marL="2743200" algn="l" defTabSz="914400" rtl="0" eaLnBrk="1" latinLnBrk="0" hangingPunct="1">
              <a:defRPr sz="1600" b="1" kern="1200">
                <a:solidFill>
                  <a:srgbClr val="00DFCA"/>
                </a:solidFill>
                <a:latin typeface="Comic Sans MS" pitchFamily="-128" charset="0"/>
                <a:ea typeface="+mn-ea"/>
                <a:cs typeface="+mn-cs"/>
              </a:defRPr>
            </a:lvl7pPr>
            <a:lvl8pPr marL="3200400" algn="l" defTabSz="914400" rtl="0" eaLnBrk="1" latinLnBrk="0" hangingPunct="1">
              <a:defRPr sz="1600" b="1" kern="1200">
                <a:solidFill>
                  <a:srgbClr val="00DFCA"/>
                </a:solidFill>
                <a:latin typeface="Comic Sans MS" pitchFamily="-128" charset="0"/>
                <a:ea typeface="+mn-ea"/>
                <a:cs typeface="+mn-cs"/>
              </a:defRPr>
            </a:lvl8pPr>
            <a:lvl9pPr marL="3657600" algn="l" defTabSz="914400" rtl="0" eaLnBrk="1" latinLnBrk="0" hangingPunct="1">
              <a:defRPr sz="1600" b="1" kern="1200">
                <a:solidFill>
                  <a:srgbClr val="00DFCA"/>
                </a:solidFill>
                <a:latin typeface="Comic Sans MS" pitchFamily="-128" charset="0"/>
                <a:ea typeface="+mn-ea"/>
                <a:cs typeface="+mn-cs"/>
              </a:defRPr>
            </a:lvl9pPr>
          </a:lstStyle>
          <a:p>
            <a:pPr>
              <a:lnSpc>
                <a:spcPct val="100000"/>
              </a:lnSpc>
              <a:buFontTx/>
              <a:buNone/>
              <a:defRPr/>
            </a:pPr>
            <a:endParaRPr kumimoji="0" lang="en-US">
              <a:solidFill>
                <a:srgbClr val="FFFFFF"/>
              </a:solidFill>
              <a:ea typeface="ＭＳ Ｐゴシック" pitchFamily="34" charset="-128"/>
            </a:endParaRPr>
          </a:p>
        </p:txBody>
      </p:sp>
      <p:sp>
        <p:nvSpPr>
          <p:cNvPr id="5" name="Rectangle 4"/>
          <p:cNvSpPr>
            <a:spLocks noChangeArrowheads="1"/>
          </p:cNvSpPr>
          <p:nvPr userDrawn="1"/>
        </p:nvSpPr>
        <p:spPr bwMode="auto">
          <a:xfrm>
            <a:off x="7442200" y="6538913"/>
            <a:ext cx="820738" cy="246062"/>
          </a:xfrm>
          <a:prstGeom prst="rect">
            <a:avLst/>
          </a:prstGeom>
          <a:noFill/>
          <a:ln w="12700">
            <a:noFill/>
            <a:miter lim="800000"/>
            <a:headEnd/>
            <a:tailEnd/>
          </a:ln>
          <a:effectLst/>
        </p:spPr>
        <p:txBody>
          <a:bodyPr wrap="none" anchor="ctr">
            <a:spAutoFit/>
          </a:bodyPr>
          <a:lstStyle/>
          <a:p>
            <a:pP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9.65.03d.</a:t>
            </a:r>
          </a:p>
        </p:txBody>
      </p:sp>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5588976"/>
      </p:ext>
    </p:extLst>
  </p:cSld>
  <p:clrMapOvr>
    <a:masterClrMapping/>
  </p:clrMapOvr>
  <p:transition xmlns:p14="http://schemas.microsoft.com/office/powerpoint/2010/mai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bwMode="auto">
          <a:xfrm>
            <a:off x="7550150" y="6602413"/>
            <a:ext cx="619125" cy="247650"/>
          </a:xfrm>
          <a:prstGeom prst="rect">
            <a:avLst/>
          </a:prstGeom>
          <a:solidFill>
            <a:srgbClr val="640000"/>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1600" b="1" kern="1200">
                <a:solidFill>
                  <a:srgbClr val="00DFCA"/>
                </a:solidFill>
                <a:latin typeface="Comic Sans MS" pitchFamily="-128" charset="0"/>
                <a:ea typeface="+mn-ea"/>
                <a:cs typeface="+mn-cs"/>
              </a:defRPr>
            </a:lvl1pPr>
            <a:lvl2pPr marL="457200" algn="l" rtl="0" eaLnBrk="0" fontAlgn="base" hangingPunct="0">
              <a:spcBef>
                <a:spcPct val="0"/>
              </a:spcBef>
              <a:spcAft>
                <a:spcPct val="0"/>
              </a:spcAft>
              <a:defRPr sz="1600" b="1" kern="1200">
                <a:solidFill>
                  <a:srgbClr val="00DFCA"/>
                </a:solidFill>
                <a:latin typeface="Comic Sans MS" pitchFamily="-128" charset="0"/>
                <a:ea typeface="+mn-ea"/>
                <a:cs typeface="+mn-cs"/>
              </a:defRPr>
            </a:lvl2pPr>
            <a:lvl3pPr marL="914400" algn="l" rtl="0" eaLnBrk="0" fontAlgn="base" hangingPunct="0">
              <a:spcBef>
                <a:spcPct val="0"/>
              </a:spcBef>
              <a:spcAft>
                <a:spcPct val="0"/>
              </a:spcAft>
              <a:defRPr sz="1600" b="1" kern="1200">
                <a:solidFill>
                  <a:srgbClr val="00DFCA"/>
                </a:solidFill>
                <a:latin typeface="Comic Sans MS" pitchFamily="-128" charset="0"/>
                <a:ea typeface="+mn-ea"/>
                <a:cs typeface="+mn-cs"/>
              </a:defRPr>
            </a:lvl3pPr>
            <a:lvl4pPr marL="1371600" algn="l" rtl="0" eaLnBrk="0" fontAlgn="base" hangingPunct="0">
              <a:spcBef>
                <a:spcPct val="0"/>
              </a:spcBef>
              <a:spcAft>
                <a:spcPct val="0"/>
              </a:spcAft>
              <a:defRPr sz="1600" b="1" kern="1200">
                <a:solidFill>
                  <a:srgbClr val="00DFCA"/>
                </a:solidFill>
                <a:latin typeface="Comic Sans MS" pitchFamily="-128" charset="0"/>
                <a:ea typeface="+mn-ea"/>
                <a:cs typeface="+mn-cs"/>
              </a:defRPr>
            </a:lvl4pPr>
            <a:lvl5pPr marL="1828800" algn="l" rtl="0" eaLnBrk="0" fontAlgn="base" hangingPunct="0">
              <a:spcBef>
                <a:spcPct val="0"/>
              </a:spcBef>
              <a:spcAft>
                <a:spcPct val="0"/>
              </a:spcAft>
              <a:defRPr sz="1600" b="1" kern="1200">
                <a:solidFill>
                  <a:srgbClr val="00DFCA"/>
                </a:solidFill>
                <a:latin typeface="Comic Sans MS" pitchFamily="-128" charset="0"/>
                <a:ea typeface="+mn-ea"/>
                <a:cs typeface="+mn-cs"/>
              </a:defRPr>
            </a:lvl5pPr>
            <a:lvl6pPr marL="2286000" algn="l" defTabSz="914400" rtl="0" eaLnBrk="1" latinLnBrk="0" hangingPunct="1">
              <a:defRPr sz="1600" b="1" kern="1200">
                <a:solidFill>
                  <a:srgbClr val="00DFCA"/>
                </a:solidFill>
                <a:latin typeface="Comic Sans MS" pitchFamily="-128" charset="0"/>
                <a:ea typeface="+mn-ea"/>
                <a:cs typeface="+mn-cs"/>
              </a:defRPr>
            </a:lvl6pPr>
            <a:lvl7pPr marL="2743200" algn="l" defTabSz="914400" rtl="0" eaLnBrk="1" latinLnBrk="0" hangingPunct="1">
              <a:defRPr sz="1600" b="1" kern="1200">
                <a:solidFill>
                  <a:srgbClr val="00DFCA"/>
                </a:solidFill>
                <a:latin typeface="Comic Sans MS" pitchFamily="-128" charset="0"/>
                <a:ea typeface="+mn-ea"/>
                <a:cs typeface="+mn-cs"/>
              </a:defRPr>
            </a:lvl7pPr>
            <a:lvl8pPr marL="3200400" algn="l" defTabSz="914400" rtl="0" eaLnBrk="1" latinLnBrk="0" hangingPunct="1">
              <a:defRPr sz="1600" b="1" kern="1200">
                <a:solidFill>
                  <a:srgbClr val="00DFCA"/>
                </a:solidFill>
                <a:latin typeface="Comic Sans MS" pitchFamily="-128" charset="0"/>
                <a:ea typeface="+mn-ea"/>
                <a:cs typeface="+mn-cs"/>
              </a:defRPr>
            </a:lvl8pPr>
            <a:lvl9pPr marL="3657600" algn="l" defTabSz="914400" rtl="0" eaLnBrk="1" latinLnBrk="0" hangingPunct="1">
              <a:defRPr sz="1600" b="1" kern="1200">
                <a:solidFill>
                  <a:srgbClr val="00DFCA"/>
                </a:solidFill>
                <a:latin typeface="Comic Sans MS" pitchFamily="-128" charset="0"/>
                <a:ea typeface="+mn-ea"/>
                <a:cs typeface="+mn-cs"/>
              </a:defRPr>
            </a:lvl9pPr>
          </a:lstStyle>
          <a:p>
            <a:pPr>
              <a:lnSpc>
                <a:spcPct val="100000"/>
              </a:lnSpc>
              <a:buFontTx/>
              <a:buNone/>
              <a:defRPr/>
            </a:pPr>
            <a:endParaRPr kumimoji="0" lang="en-US">
              <a:solidFill>
                <a:srgbClr val="FFFFFF"/>
              </a:solidFill>
              <a:ea typeface="ＭＳ Ｐゴシック" pitchFamily="34" charset="-128"/>
            </a:endParaRPr>
          </a:p>
        </p:txBody>
      </p:sp>
      <p:sp>
        <p:nvSpPr>
          <p:cNvPr id="5" name="Rectangle 4"/>
          <p:cNvSpPr>
            <a:spLocks noChangeArrowheads="1"/>
          </p:cNvSpPr>
          <p:nvPr userDrawn="1"/>
        </p:nvSpPr>
        <p:spPr bwMode="auto">
          <a:xfrm>
            <a:off x="7442200" y="6538913"/>
            <a:ext cx="820738" cy="246062"/>
          </a:xfrm>
          <a:prstGeom prst="rect">
            <a:avLst/>
          </a:prstGeom>
          <a:noFill/>
          <a:ln w="12700">
            <a:noFill/>
            <a:miter lim="800000"/>
            <a:headEnd/>
            <a:tailEnd/>
          </a:ln>
          <a:effectLst/>
        </p:spPr>
        <p:txBody>
          <a:bodyPr wrap="none" anchor="ctr">
            <a:spAutoFit/>
          </a:bodyPr>
          <a:lstStyle/>
          <a:p>
            <a:pP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9.65.03d.</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6981253"/>
      </p:ext>
    </p:extLst>
  </p:cSld>
  <p:clrMapOvr>
    <a:masterClrMapping/>
  </p:clrMapOvr>
  <p:transition xmlns:p14="http://schemas.microsoft.com/office/powerpoint/2010/mai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1569821"/>
      </p:ext>
    </p:extLst>
  </p:cSld>
  <p:clrMapOvr>
    <a:masterClrMapping/>
  </p:clrMapOvr>
  <p:transition xmlns:p14="http://schemas.microsoft.com/office/powerpoint/2010/mai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1728765"/>
      </p:ext>
    </p:extLst>
  </p:cSld>
  <p:clrMapOvr>
    <a:masterClrMapping/>
  </p:clrMapOvr>
  <p:transition xmlns:p14="http://schemas.microsoft.com/office/powerpoint/2010/mai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44836641"/>
      </p:ext>
    </p:extLst>
  </p:cSld>
  <p:clrMapOvr>
    <a:masterClrMapping/>
  </p:clrMapOvr>
  <p:transition xmlns:p14="http://schemas.microsoft.com/office/powerpoint/2010/mai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1386098"/>
      </p:ext>
    </p:extLst>
  </p:cSld>
  <p:clrMapOvr>
    <a:masterClrMapping/>
  </p:clrMapOvr>
  <p:transition xmlns:p14="http://schemas.microsoft.com/office/powerpoint/2010/mai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latin typeface="Times New Roman" charset="0"/>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46087"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5FB0E2C0-7737-AB4A-ABE1-D3C0DFBFB7A9}" type="slidenum">
              <a:rPr lang="en-US"/>
              <a:pPr>
                <a:defRPr/>
              </a:pPr>
              <a:t>‹#›</a:t>
            </a:fld>
            <a:endParaRPr lang="en-US"/>
          </a:p>
        </p:txBody>
      </p:sp>
    </p:spTree>
    <p:extLst>
      <p:ext uri="{BB962C8B-B14F-4D97-AF65-F5344CB8AC3E}">
        <p14:creationId xmlns:p14="http://schemas.microsoft.com/office/powerpoint/2010/main" val="39600625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2866948"/>
      </p:ext>
    </p:extLst>
  </p:cSld>
  <p:clrMapOvr>
    <a:masterClrMapping/>
  </p:clrMapOvr>
  <p:transition xmlns:p14="http://schemas.microsoft.com/office/powerpoint/2010/mai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235528797"/>
      </p:ext>
    </p:extLst>
  </p:cSld>
  <p:clrMapOvr>
    <a:masterClrMapping/>
  </p:clrMapOvr>
  <p:transition xmlns:p14="http://schemas.microsoft.com/office/powerpoint/2010/mai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7550150" y="6602413"/>
            <a:ext cx="619125" cy="247650"/>
          </a:xfrm>
          <a:prstGeom prst="rect">
            <a:avLst/>
          </a:prstGeom>
          <a:solidFill>
            <a:srgbClr val="640000"/>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1600" b="1" kern="1200">
                <a:solidFill>
                  <a:srgbClr val="00DFCA"/>
                </a:solidFill>
                <a:latin typeface="Comic Sans MS" pitchFamily="-128" charset="0"/>
                <a:ea typeface="+mn-ea"/>
                <a:cs typeface="+mn-cs"/>
              </a:defRPr>
            </a:lvl1pPr>
            <a:lvl2pPr marL="457200" algn="l" rtl="0" eaLnBrk="0" fontAlgn="base" hangingPunct="0">
              <a:spcBef>
                <a:spcPct val="0"/>
              </a:spcBef>
              <a:spcAft>
                <a:spcPct val="0"/>
              </a:spcAft>
              <a:defRPr sz="1600" b="1" kern="1200">
                <a:solidFill>
                  <a:srgbClr val="00DFCA"/>
                </a:solidFill>
                <a:latin typeface="Comic Sans MS" pitchFamily="-128" charset="0"/>
                <a:ea typeface="+mn-ea"/>
                <a:cs typeface="+mn-cs"/>
              </a:defRPr>
            </a:lvl2pPr>
            <a:lvl3pPr marL="914400" algn="l" rtl="0" eaLnBrk="0" fontAlgn="base" hangingPunct="0">
              <a:spcBef>
                <a:spcPct val="0"/>
              </a:spcBef>
              <a:spcAft>
                <a:spcPct val="0"/>
              </a:spcAft>
              <a:defRPr sz="1600" b="1" kern="1200">
                <a:solidFill>
                  <a:srgbClr val="00DFCA"/>
                </a:solidFill>
                <a:latin typeface="Comic Sans MS" pitchFamily="-128" charset="0"/>
                <a:ea typeface="+mn-ea"/>
                <a:cs typeface="+mn-cs"/>
              </a:defRPr>
            </a:lvl3pPr>
            <a:lvl4pPr marL="1371600" algn="l" rtl="0" eaLnBrk="0" fontAlgn="base" hangingPunct="0">
              <a:spcBef>
                <a:spcPct val="0"/>
              </a:spcBef>
              <a:spcAft>
                <a:spcPct val="0"/>
              </a:spcAft>
              <a:defRPr sz="1600" b="1" kern="1200">
                <a:solidFill>
                  <a:srgbClr val="00DFCA"/>
                </a:solidFill>
                <a:latin typeface="Comic Sans MS" pitchFamily="-128" charset="0"/>
                <a:ea typeface="+mn-ea"/>
                <a:cs typeface="+mn-cs"/>
              </a:defRPr>
            </a:lvl4pPr>
            <a:lvl5pPr marL="1828800" algn="l" rtl="0" eaLnBrk="0" fontAlgn="base" hangingPunct="0">
              <a:spcBef>
                <a:spcPct val="0"/>
              </a:spcBef>
              <a:spcAft>
                <a:spcPct val="0"/>
              </a:spcAft>
              <a:defRPr sz="1600" b="1" kern="1200">
                <a:solidFill>
                  <a:srgbClr val="00DFCA"/>
                </a:solidFill>
                <a:latin typeface="Comic Sans MS" pitchFamily="-128" charset="0"/>
                <a:ea typeface="+mn-ea"/>
                <a:cs typeface="+mn-cs"/>
              </a:defRPr>
            </a:lvl5pPr>
            <a:lvl6pPr marL="2286000" algn="l" defTabSz="914400" rtl="0" eaLnBrk="1" latinLnBrk="0" hangingPunct="1">
              <a:defRPr sz="1600" b="1" kern="1200">
                <a:solidFill>
                  <a:srgbClr val="00DFCA"/>
                </a:solidFill>
                <a:latin typeface="Comic Sans MS" pitchFamily="-128" charset="0"/>
                <a:ea typeface="+mn-ea"/>
                <a:cs typeface="+mn-cs"/>
              </a:defRPr>
            </a:lvl6pPr>
            <a:lvl7pPr marL="2743200" algn="l" defTabSz="914400" rtl="0" eaLnBrk="1" latinLnBrk="0" hangingPunct="1">
              <a:defRPr sz="1600" b="1" kern="1200">
                <a:solidFill>
                  <a:srgbClr val="00DFCA"/>
                </a:solidFill>
                <a:latin typeface="Comic Sans MS" pitchFamily="-128" charset="0"/>
                <a:ea typeface="+mn-ea"/>
                <a:cs typeface="+mn-cs"/>
              </a:defRPr>
            </a:lvl7pPr>
            <a:lvl8pPr marL="3200400" algn="l" defTabSz="914400" rtl="0" eaLnBrk="1" latinLnBrk="0" hangingPunct="1">
              <a:defRPr sz="1600" b="1" kern="1200">
                <a:solidFill>
                  <a:srgbClr val="00DFCA"/>
                </a:solidFill>
                <a:latin typeface="Comic Sans MS" pitchFamily="-128" charset="0"/>
                <a:ea typeface="+mn-ea"/>
                <a:cs typeface="+mn-cs"/>
              </a:defRPr>
            </a:lvl8pPr>
            <a:lvl9pPr marL="3657600" algn="l" defTabSz="914400" rtl="0" eaLnBrk="1" latinLnBrk="0" hangingPunct="1">
              <a:defRPr sz="1600" b="1" kern="1200">
                <a:solidFill>
                  <a:srgbClr val="00DFCA"/>
                </a:solidFill>
                <a:latin typeface="Comic Sans MS" pitchFamily="-128" charset="0"/>
                <a:ea typeface="+mn-ea"/>
                <a:cs typeface="+mn-cs"/>
              </a:defRPr>
            </a:lvl9pPr>
          </a:lstStyle>
          <a:p>
            <a:pPr>
              <a:lnSpc>
                <a:spcPct val="100000"/>
              </a:lnSpc>
              <a:buFontTx/>
              <a:buNone/>
              <a:defRPr/>
            </a:pPr>
            <a:endParaRPr kumimoji="0" lang="en-US">
              <a:solidFill>
                <a:srgbClr val="FFFFFF"/>
              </a:solidFill>
              <a:ea typeface="ＭＳ Ｐゴシック" pitchFamily="34" charset="-128"/>
            </a:endParaRPr>
          </a:p>
        </p:txBody>
      </p:sp>
      <p:sp>
        <p:nvSpPr>
          <p:cNvPr id="3" name="Rectangle 2"/>
          <p:cNvSpPr>
            <a:spLocks noChangeArrowheads="1"/>
          </p:cNvSpPr>
          <p:nvPr userDrawn="1"/>
        </p:nvSpPr>
        <p:spPr bwMode="auto">
          <a:xfrm>
            <a:off x="7442200" y="6538913"/>
            <a:ext cx="820738" cy="246062"/>
          </a:xfrm>
          <a:prstGeom prst="rect">
            <a:avLst/>
          </a:prstGeom>
          <a:noFill/>
          <a:ln w="12700">
            <a:noFill/>
            <a:miter lim="800000"/>
            <a:headEnd/>
            <a:tailEnd/>
          </a:ln>
          <a:effectLst/>
        </p:spPr>
        <p:txBody>
          <a:bodyPr wrap="none" anchor="ctr">
            <a:spAutoFit/>
          </a:bodyPr>
          <a:lstStyle/>
          <a:p>
            <a:pP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2630362920"/>
      </p:ext>
    </p:extLst>
  </p:cSld>
  <p:clrMapOvr>
    <a:masterClrMapping/>
  </p:clrMapOvr>
  <p:transition xmlns:p14="http://schemas.microsoft.com/office/powerpoint/2010/mai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bwMode="auto">
          <a:xfrm>
            <a:off x="7550150" y="6602413"/>
            <a:ext cx="619125" cy="247650"/>
          </a:xfrm>
          <a:prstGeom prst="rect">
            <a:avLst/>
          </a:prstGeom>
          <a:solidFill>
            <a:srgbClr val="640000"/>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1600" b="1" kern="1200">
                <a:solidFill>
                  <a:srgbClr val="00DFCA"/>
                </a:solidFill>
                <a:latin typeface="Comic Sans MS" pitchFamily="-128" charset="0"/>
                <a:ea typeface="+mn-ea"/>
                <a:cs typeface="+mn-cs"/>
              </a:defRPr>
            </a:lvl1pPr>
            <a:lvl2pPr marL="457200" algn="l" rtl="0" eaLnBrk="0" fontAlgn="base" hangingPunct="0">
              <a:spcBef>
                <a:spcPct val="0"/>
              </a:spcBef>
              <a:spcAft>
                <a:spcPct val="0"/>
              </a:spcAft>
              <a:defRPr sz="1600" b="1" kern="1200">
                <a:solidFill>
                  <a:srgbClr val="00DFCA"/>
                </a:solidFill>
                <a:latin typeface="Comic Sans MS" pitchFamily="-128" charset="0"/>
                <a:ea typeface="+mn-ea"/>
                <a:cs typeface="+mn-cs"/>
              </a:defRPr>
            </a:lvl2pPr>
            <a:lvl3pPr marL="914400" algn="l" rtl="0" eaLnBrk="0" fontAlgn="base" hangingPunct="0">
              <a:spcBef>
                <a:spcPct val="0"/>
              </a:spcBef>
              <a:spcAft>
                <a:spcPct val="0"/>
              </a:spcAft>
              <a:defRPr sz="1600" b="1" kern="1200">
                <a:solidFill>
                  <a:srgbClr val="00DFCA"/>
                </a:solidFill>
                <a:latin typeface="Comic Sans MS" pitchFamily="-128" charset="0"/>
                <a:ea typeface="+mn-ea"/>
                <a:cs typeface="+mn-cs"/>
              </a:defRPr>
            </a:lvl3pPr>
            <a:lvl4pPr marL="1371600" algn="l" rtl="0" eaLnBrk="0" fontAlgn="base" hangingPunct="0">
              <a:spcBef>
                <a:spcPct val="0"/>
              </a:spcBef>
              <a:spcAft>
                <a:spcPct val="0"/>
              </a:spcAft>
              <a:defRPr sz="1600" b="1" kern="1200">
                <a:solidFill>
                  <a:srgbClr val="00DFCA"/>
                </a:solidFill>
                <a:latin typeface="Comic Sans MS" pitchFamily="-128" charset="0"/>
                <a:ea typeface="+mn-ea"/>
                <a:cs typeface="+mn-cs"/>
              </a:defRPr>
            </a:lvl4pPr>
            <a:lvl5pPr marL="1828800" algn="l" rtl="0" eaLnBrk="0" fontAlgn="base" hangingPunct="0">
              <a:spcBef>
                <a:spcPct val="0"/>
              </a:spcBef>
              <a:spcAft>
                <a:spcPct val="0"/>
              </a:spcAft>
              <a:defRPr sz="1600" b="1" kern="1200">
                <a:solidFill>
                  <a:srgbClr val="00DFCA"/>
                </a:solidFill>
                <a:latin typeface="Comic Sans MS" pitchFamily="-128" charset="0"/>
                <a:ea typeface="+mn-ea"/>
                <a:cs typeface="+mn-cs"/>
              </a:defRPr>
            </a:lvl5pPr>
            <a:lvl6pPr marL="2286000" algn="l" defTabSz="914400" rtl="0" eaLnBrk="1" latinLnBrk="0" hangingPunct="1">
              <a:defRPr sz="1600" b="1" kern="1200">
                <a:solidFill>
                  <a:srgbClr val="00DFCA"/>
                </a:solidFill>
                <a:latin typeface="Comic Sans MS" pitchFamily="-128" charset="0"/>
                <a:ea typeface="+mn-ea"/>
                <a:cs typeface="+mn-cs"/>
              </a:defRPr>
            </a:lvl6pPr>
            <a:lvl7pPr marL="2743200" algn="l" defTabSz="914400" rtl="0" eaLnBrk="1" latinLnBrk="0" hangingPunct="1">
              <a:defRPr sz="1600" b="1" kern="1200">
                <a:solidFill>
                  <a:srgbClr val="00DFCA"/>
                </a:solidFill>
                <a:latin typeface="Comic Sans MS" pitchFamily="-128" charset="0"/>
                <a:ea typeface="+mn-ea"/>
                <a:cs typeface="+mn-cs"/>
              </a:defRPr>
            </a:lvl7pPr>
            <a:lvl8pPr marL="3200400" algn="l" defTabSz="914400" rtl="0" eaLnBrk="1" latinLnBrk="0" hangingPunct="1">
              <a:defRPr sz="1600" b="1" kern="1200">
                <a:solidFill>
                  <a:srgbClr val="00DFCA"/>
                </a:solidFill>
                <a:latin typeface="Comic Sans MS" pitchFamily="-128" charset="0"/>
                <a:ea typeface="+mn-ea"/>
                <a:cs typeface="+mn-cs"/>
              </a:defRPr>
            </a:lvl8pPr>
            <a:lvl9pPr marL="3657600" algn="l" defTabSz="914400" rtl="0" eaLnBrk="1" latinLnBrk="0" hangingPunct="1">
              <a:defRPr sz="1600" b="1" kern="1200">
                <a:solidFill>
                  <a:srgbClr val="00DFCA"/>
                </a:solidFill>
                <a:latin typeface="Comic Sans MS" pitchFamily="-128" charset="0"/>
                <a:ea typeface="+mn-ea"/>
                <a:cs typeface="+mn-cs"/>
              </a:defRPr>
            </a:lvl9pPr>
          </a:lstStyle>
          <a:p>
            <a:pPr>
              <a:lnSpc>
                <a:spcPct val="100000"/>
              </a:lnSpc>
              <a:buFontTx/>
              <a:buNone/>
              <a:defRPr/>
            </a:pPr>
            <a:endParaRPr kumimoji="0" lang="en-US">
              <a:solidFill>
                <a:srgbClr val="FFFFFF"/>
              </a:solidFill>
              <a:ea typeface="ＭＳ Ｐゴシック" pitchFamily="34" charset="-128"/>
            </a:endParaRPr>
          </a:p>
        </p:txBody>
      </p:sp>
      <p:sp>
        <p:nvSpPr>
          <p:cNvPr id="6" name="Rectangle 5"/>
          <p:cNvSpPr>
            <a:spLocks noChangeArrowheads="1"/>
          </p:cNvSpPr>
          <p:nvPr userDrawn="1"/>
        </p:nvSpPr>
        <p:spPr bwMode="auto">
          <a:xfrm>
            <a:off x="7442200" y="6538913"/>
            <a:ext cx="820738" cy="246062"/>
          </a:xfrm>
          <a:prstGeom prst="rect">
            <a:avLst/>
          </a:prstGeom>
          <a:noFill/>
          <a:ln w="12700">
            <a:noFill/>
            <a:miter lim="800000"/>
            <a:headEnd/>
            <a:tailEnd/>
          </a:ln>
          <a:effectLst/>
        </p:spPr>
        <p:txBody>
          <a:bodyPr wrap="none" anchor="ctr">
            <a:spAutoFit/>
          </a:bodyPr>
          <a:lstStyle/>
          <a:p>
            <a:pP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9.65.03d.</a:t>
            </a:r>
          </a:p>
        </p:txBody>
      </p:sp>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26596266"/>
      </p:ext>
    </p:extLst>
  </p:cSld>
  <p:clrMapOvr>
    <a:masterClrMapping/>
  </p:clrMapOvr>
  <p:transition xmlns:p14="http://schemas.microsoft.com/office/powerpoint/2010/mai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bwMode="auto">
          <a:xfrm>
            <a:off x="7550150" y="6602413"/>
            <a:ext cx="619125" cy="247650"/>
          </a:xfrm>
          <a:prstGeom prst="rect">
            <a:avLst/>
          </a:prstGeom>
          <a:solidFill>
            <a:srgbClr val="640000"/>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1600" b="1" kern="1200">
                <a:solidFill>
                  <a:srgbClr val="00DFCA"/>
                </a:solidFill>
                <a:latin typeface="Comic Sans MS" pitchFamily="-128" charset="0"/>
                <a:ea typeface="+mn-ea"/>
                <a:cs typeface="+mn-cs"/>
              </a:defRPr>
            </a:lvl1pPr>
            <a:lvl2pPr marL="457200" algn="l" rtl="0" eaLnBrk="0" fontAlgn="base" hangingPunct="0">
              <a:spcBef>
                <a:spcPct val="0"/>
              </a:spcBef>
              <a:spcAft>
                <a:spcPct val="0"/>
              </a:spcAft>
              <a:defRPr sz="1600" b="1" kern="1200">
                <a:solidFill>
                  <a:srgbClr val="00DFCA"/>
                </a:solidFill>
                <a:latin typeface="Comic Sans MS" pitchFamily="-128" charset="0"/>
                <a:ea typeface="+mn-ea"/>
                <a:cs typeface="+mn-cs"/>
              </a:defRPr>
            </a:lvl2pPr>
            <a:lvl3pPr marL="914400" algn="l" rtl="0" eaLnBrk="0" fontAlgn="base" hangingPunct="0">
              <a:spcBef>
                <a:spcPct val="0"/>
              </a:spcBef>
              <a:spcAft>
                <a:spcPct val="0"/>
              </a:spcAft>
              <a:defRPr sz="1600" b="1" kern="1200">
                <a:solidFill>
                  <a:srgbClr val="00DFCA"/>
                </a:solidFill>
                <a:latin typeface="Comic Sans MS" pitchFamily="-128" charset="0"/>
                <a:ea typeface="+mn-ea"/>
                <a:cs typeface="+mn-cs"/>
              </a:defRPr>
            </a:lvl3pPr>
            <a:lvl4pPr marL="1371600" algn="l" rtl="0" eaLnBrk="0" fontAlgn="base" hangingPunct="0">
              <a:spcBef>
                <a:spcPct val="0"/>
              </a:spcBef>
              <a:spcAft>
                <a:spcPct val="0"/>
              </a:spcAft>
              <a:defRPr sz="1600" b="1" kern="1200">
                <a:solidFill>
                  <a:srgbClr val="00DFCA"/>
                </a:solidFill>
                <a:latin typeface="Comic Sans MS" pitchFamily="-128" charset="0"/>
                <a:ea typeface="+mn-ea"/>
                <a:cs typeface="+mn-cs"/>
              </a:defRPr>
            </a:lvl4pPr>
            <a:lvl5pPr marL="1828800" algn="l" rtl="0" eaLnBrk="0" fontAlgn="base" hangingPunct="0">
              <a:spcBef>
                <a:spcPct val="0"/>
              </a:spcBef>
              <a:spcAft>
                <a:spcPct val="0"/>
              </a:spcAft>
              <a:defRPr sz="1600" b="1" kern="1200">
                <a:solidFill>
                  <a:srgbClr val="00DFCA"/>
                </a:solidFill>
                <a:latin typeface="Comic Sans MS" pitchFamily="-128" charset="0"/>
                <a:ea typeface="+mn-ea"/>
                <a:cs typeface="+mn-cs"/>
              </a:defRPr>
            </a:lvl5pPr>
            <a:lvl6pPr marL="2286000" algn="l" defTabSz="914400" rtl="0" eaLnBrk="1" latinLnBrk="0" hangingPunct="1">
              <a:defRPr sz="1600" b="1" kern="1200">
                <a:solidFill>
                  <a:srgbClr val="00DFCA"/>
                </a:solidFill>
                <a:latin typeface="Comic Sans MS" pitchFamily="-128" charset="0"/>
                <a:ea typeface="+mn-ea"/>
                <a:cs typeface="+mn-cs"/>
              </a:defRPr>
            </a:lvl6pPr>
            <a:lvl7pPr marL="2743200" algn="l" defTabSz="914400" rtl="0" eaLnBrk="1" latinLnBrk="0" hangingPunct="1">
              <a:defRPr sz="1600" b="1" kern="1200">
                <a:solidFill>
                  <a:srgbClr val="00DFCA"/>
                </a:solidFill>
                <a:latin typeface="Comic Sans MS" pitchFamily="-128" charset="0"/>
                <a:ea typeface="+mn-ea"/>
                <a:cs typeface="+mn-cs"/>
              </a:defRPr>
            </a:lvl7pPr>
            <a:lvl8pPr marL="3200400" algn="l" defTabSz="914400" rtl="0" eaLnBrk="1" latinLnBrk="0" hangingPunct="1">
              <a:defRPr sz="1600" b="1" kern="1200">
                <a:solidFill>
                  <a:srgbClr val="00DFCA"/>
                </a:solidFill>
                <a:latin typeface="Comic Sans MS" pitchFamily="-128" charset="0"/>
                <a:ea typeface="+mn-ea"/>
                <a:cs typeface="+mn-cs"/>
              </a:defRPr>
            </a:lvl8pPr>
            <a:lvl9pPr marL="3657600" algn="l" defTabSz="914400" rtl="0" eaLnBrk="1" latinLnBrk="0" hangingPunct="1">
              <a:defRPr sz="1600" b="1" kern="1200">
                <a:solidFill>
                  <a:srgbClr val="00DFCA"/>
                </a:solidFill>
                <a:latin typeface="Comic Sans MS" pitchFamily="-128" charset="0"/>
                <a:ea typeface="+mn-ea"/>
                <a:cs typeface="+mn-cs"/>
              </a:defRPr>
            </a:lvl9pPr>
          </a:lstStyle>
          <a:p>
            <a:pPr>
              <a:lnSpc>
                <a:spcPct val="100000"/>
              </a:lnSpc>
              <a:buFontTx/>
              <a:buNone/>
              <a:defRPr/>
            </a:pPr>
            <a:endParaRPr kumimoji="0" lang="en-US">
              <a:solidFill>
                <a:srgbClr val="FFFFFF"/>
              </a:solidFill>
              <a:ea typeface="ＭＳ Ｐゴシック" pitchFamily="34" charset="-128"/>
            </a:endParaRPr>
          </a:p>
        </p:txBody>
      </p:sp>
      <p:sp>
        <p:nvSpPr>
          <p:cNvPr id="6" name="Rectangle 5"/>
          <p:cNvSpPr>
            <a:spLocks noChangeArrowheads="1"/>
          </p:cNvSpPr>
          <p:nvPr userDrawn="1"/>
        </p:nvSpPr>
        <p:spPr bwMode="auto">
          <a:xfrm>
            <a:off x="7442200" y="6538913"/>
            <a:ext cx="820738" cy="246062"/>
          </a:xfrm>
          <a:prstGeom prst="rect">
            <a:avLst/>
          </a:prstGeom>
          <a:noFill/>
          <a:ln w="12700">
            <a:noFill/>
            <a:miter lim="800000"/>
            <a:headEnd/>
            <a:tailEnd/>
          </a:ln>
          <a:effectLst/>
        </p:spPr>
        <p:txBody>
          <a:bodyPr wrap="none" anchor="ctr">
            <a:spAutoFit/>
          </a:bodyPr>
          <a:lstStyle/>
          <a:p>
            <a:pP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9.65.03d.</a:t>
            </a: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57957229"/>
      </p:ext>
    </p:extLst>
  </p:cSld>
  <p:clrMapOvr>
    <a:masterClrMapping/>
  </p:clrMapOvr>
  <p:transition xmlns:p14="http://schemas.microsoft.com/office/powerpoint/2010/mai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userDrawn="1"/>
        </p:nvSpPr>
        <p:spPr bwMode="auto">
          <a:xfrm>
            <a:off x="7550150" y="6602413"/>
            <a:ext cx="619125" cy="247650"/>
          </a:xfrm>
          <a:prstGeom prst="rect">
            <a:avLst/>
          </a:prstGeom>
          <a:solidFill>
            <a:srgbClr val="640000"/>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1600" b="1" kern="1200">
                <a:solidFill>
                  <a:srgbClr val="00DFCA"/>
                </a:solidFill>
                <a:latin typeface="Comic Sans MS" pitchFamily="-128" charset="0"/>
                <a:ea typeface="+mn-ea"/>
                <a:cs typeface="+mn-cs"/>
              </a:defRPr>
            </a:lvl1pPr>
            <a:lvl2pPr marL="457200" algn="l" rtl="0" eaLnBrk="0" fontAlgn="base" hangingPunct="0">
              <a:spcBef>
                <a:spcPct val="0"/>
              </a:spcBef>
              <a:spcAft>
                <a:spcPct val="0"/>
              </a:spcAft>
              <a:defRPr sz="1600" b="1" kern="1200">
                <a:solidFill>
                  <a:srgbClr val="00DFCA"/>
                </a:solidFill>
                <a:latin typeface="Comic Sans MS" pitchFamily="-128" charset="0"/>
                <a:ea typeface="+mn-ea"/>
                <a:cs typeface="+mn-cs"/>
              </a:defRPr>
            </a:lvl2pPr>
            <a:lvl3pPr marL="914400" algn="l" rtl="0" eaLnBrk="0" fontAlgn="base" hangingPunct="0">
              <a:spcBef>
                <a:spcPct val="0"/>
              </a:spcBef>
              <a:spcAft>
                <a:spcPct val="0"/>
              </a:spcAft>
              <a:defRPr sz="1600" b="1" kern="1200">
                <a:solidFill>
                  <a:srgbClr val="00DFCA"/>
                </a:solidFill>
                <a:latin typeface="Comic Sans MS" pitchFamily="-128" charset="0"/>
                <a:ea typeface="+mn-ea"/>
                <a:cs typeface="+mn-cs"/>
              </a:defRPr>
            </a:lvl3pPr>
            <a:lvl4pPr marL="1371600" algn="l" rtl="0" eaLnBrk="0" fontAlgn="base" hangingPunct="0">
              <a:spcBef>
                <a:spcPct val="0"/>
              </a:spcBef>
              <a:spcAft>
                <a:spcPct val="0"/>
              </a:spcAft>
              <a:defRPr sz="1600" b="1" kern="1200">
                <a:solidFill>
                  <a:srgbClr val="00DFCA"/>
                </a:solidFill>
                <a:latin typeface="Comic Sans MS" pitchFamily="-128" charset="0"/>
                <a:ea typeface="+mn-ea"/>
                <a:cs typeface="+mn-cs"/>
              </a:defRPr>
            </a:lvl4pPr>
            <a:lvl5pPr marL="1828800" algn="l" rtl="0" eaLnBrk="0" fontAlgn="base" hangingPunct="0">
              <a:spcBef>
                <a:spcPct val="0"/>
              </a:spcBef>
              <a:spcAft>
                <a:spcPct val="0"/>
              </a:spcAft>
              <a:defRPr sz="1600" b="1" kern="1200">
                <a:solidFill>
                  <a:srgbClr val="00DFCA"/>
                </a:solidFill>
                <a:latin typeface="Comic Sans MS" pitchFamily="-128" charset="0"/>
                <a:ea typeface="+mn-ea"/>
                <a:cs typeface="+mn-cs"/>
              </a:defRPr>
            </a:lvl5pPr>
            <a:lvl6pPr marL="2286000" algn="l" defTabSz="914400" rtl="0" eaLnBrk="1" latinLnBrk="0" hangingPunct="1">
              <a:defRPr sz="1600" b="1" kern="1200">
                <a:solidFill>
                  <a:srgbClr val="00DFCA"/>
                </a:solidFill>
                <a:latin typeface="Comic Sans MS" pitchFamily="-128" charset="0"/>
                <a:ea typeface="+mn-ea"/>
                <a:cs typeface="+mn-cs"/>
              </a:defRPr>
            </a:lvl6pPr>
            <a:lvl7pPr marL="2743200" algn="l" defTabSz="914400" rtl="0" eaLnBrk="1" latinLnBrk="0" hangingPunct="1">
              <a:defRPr sz="1600" b="1" kern="1200">
                <a:solidFill>
                  <a:srgbClr val="00DFCA"/>
                </a:solidFill>
                <a:latin typeface="Comic Sans MS" pitchFamily="-128" charset="0"/>
                <a:ea typeface="+mn-ea"/>
                <a:cs typeface="+mn-cs"/>
              </a:defRPr>
            </a:lvl7pPr>
            <a:lvl8pPr marL="3200400" algn="l" defTabSz="914400" rtl="0" eaLnBrk="1" latinLnBrk="0" hangingPunct="1">
              <a:defRPr sz="1600" b="1" kern="1200">
                <a:solidFill>
                  <a:srgbClr val="00DFCA"/>
                </a:solidFill>
                <a:latin typeface="Comic Sans MS" pitchFamily="-128" charset="0"/>
                <a:ea typeface="+mn-ea"/>
                <a:cs typeface="+mn-cs"/>
              </a:defRPr>
            </a:lvl8pPr>
            <a:lvl9pPr marL="3657600" algn="l" defTabSz="914400" rtl="0" eaLnBrk="1" latinLnBrk="0" hangingPunct="1">
              <a:defRPr sz="1600" b="1" kern="1200">
                <a:solidFill>
                  <a:srgbClr val="00DFCA"/>
                </a:solidFill>
                <a:latin typeface="Comic Sans MS" pitchFamily="-128" charset="0"/>
                <a:ea typeface="+mn-ea"/>
                <a:cs typeface="+mn-cs"/>
              </a:defRPr>
            </a:lvl9pPr>
          </a:lstStyle>
          <a:p>
            <a:pPr>
              <a:lnSpc>
                <a:spcPct val="100000"/>
              </a:lnSpc>
              <a:buFontTx/>
              <a:buNone/>
              <a:defRPr/>
            </a:pPr>
            <a:endParaRPr kumimoji="0" lang="en-US">
              <a:solidFill>
                <a:srgbClr val="FFFFFF"/>
              </a:solidFill>
              <a:ea typeface="ＭＳ Ｐゴシック" pitchFamily="34" charset="-128"/>
            </a:endParaRPr>
          </a:p>
        </p:txBody>
      </p:sp>
      <p:sp>
        <p:nvSpPr>
          <p:cNvPr id="5" name="Rectangle 4"/>
          <p:cNvSpPr>
            <a:spLocks noChangeArrowheads="1"/>
          </p:cNvSpPr>
          <p:nvPr userDrawn="1"/>
        </p:nvSpPr>
        <p:spPr bwMode="auto">
          <a:xfrm>
            <a:off x="7442200" y="6538913"/>
            <a:ext cx="820738" cy="246062"/>
          </a:xfrm>
          <a:prstGeom prst="rect">
            <a:avLst/>
          </a:prstGeom>
          <a:noFill/>
          <a:ln w="12700">
            <a:noFill/>
            <a:miter lim="800000"/>
            <a:headEnd/>
            <a:tailEnd/>
          </a:ln>
          <a:effectLst/>
        </p:spPr>
        <p:txBody>
          <a:bodyPr wrap="none" anchor="ctr">
            <a:spAutoFit/>
          </a:bodyPr>
          <a:lstStyle/>
          <a:p>
            <a:pP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9.65.03d.</a:t>
            </a:r>
          </a:p>
        </p:txBody>
      </p:sp>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2621113"/>
      </p:ext>
    </p:extLst>
  </p:cSld>
  <p:clrMapOvr>
    <a:masterClrMapping/>
  </p:clrMapOvr>
  <p:transition xmlns:p14="http://schemas.microsoft.com/office/powerpoint/2010/mai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bwMode="auto">
          <a:xfrm>
            <a:off x="7550150" y="6602413"/>
            <a:ext cx="619125" cy="247650"/>
          </a:xfrm>
          <a:prstGeom prst="rect">
            <a:avLst/>
          </a:prstGeom>
          <a:solidFill>
            <a:srgbClr val="640000"/>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1600" b="1" kern="1200">
                <a:solidFill>
                  <a:srgbClr val="00DFCA"/>
                </a:solidFill>
                <a:latin typeface="Comic Sans MS" pitchFamily="-128" charset="0"/>
                <a:ea typeface="+mn-ea"/>
                <a:cs typeface="+mn-cs"/>
              </a:defRPr>
            </a:lvl1pPr>
            <a:lvl2pPr marL="457200" algn="l" rtl="0" eaLnBrk="0" fontAlgn="base" hangingPunct="0">
              <a:spcBef>
                <a:spcPct val="0"/>
              </a:spcBef>
              <a:spcAft>
                <a:spcPct val="0"/>
              </a:spcAft>
              <a:defRPr sz="1600" b="1" kern="1200">
                <a:solidFill>
                  <a:srgbClr val="00DFCA"/>
                </a:solidFill>
                <a:latin typeface="Comic Sans MS" pitchFamily="-128" charset="0"/>
                <a:ea typeface="+mn-ea"/>
                <a:cs typeface="+mn-cs"/>
              </a:defRPr>
            </a:lvl2pPr>
            <a:lvl3pPr marL="914400" algn="l" rtl="0" eaLnBrk="0" fontAlgn="base" hangingPunct="0">
              <a:spcBef>
                <a:spcPct val="0"/>
              </a:spcBef>
              <a:spcAft>
                <a:spcPct val="0"/>
              </a:spcAft>
              <a:defRPr sz="1600" b="1" kern="1200">
                <a:solidFill>
                  <a:srgbClr val="00DFCA"/>
                </a:solidFill>
                <a:latin typeface="Comic Sans MS" pitchFamily="-128" charset="0"/>
                <a:ea typeface="+mn-ea"/>
                <a:cs typeface="+mn-cs"/>
              </a:defRPr>
            </a:lvl3pPr>
            <a:lvl4pPr marL="1371600" algn="l" rtl="0" eaLnBrk="0" fontAlgn="base" hangingPunct="0">
              <a:spcBef>
                <a:spcPct val="0"/>
              </a:spcBef>
              <a:spcAft>
                <a:spcPct val="0"/>
              </a:spcAft>
              <a:defRPr sz="1600" b="1" kern="1200">
                <a:solidFill>
                  <a:srgbClr val="00DFCA"/>
                </a:solidFill>
                <a:latin typeface="Comic Sans MS" pitchFamily="-128" charset="0"/>
                <a:ea typeface="+mn-ea"/>
                <a:cs typeface="+mn-cs"/>
              </a:defRPr>
            </a:lvl4pPr>
            <a:lvl5pPr marL="1828800" algn="l" rtl="0" eaLnBrk="0" fontAlgn="base" hangingPunct="0">
              <a:spcBef>
                <a:spcPct val="0"/>
              </a:spcBef>
              <a:spcAft>
                <a:spcPct val="0"/>
              </a:spcAft>
              <a:defRPr sz="1600" b="1" kern="1200">
                <a:solidFill>
                  <a:srgbClr val="00DFCA"/>
                </a:solidFill>
                <a:latin typeface="Comic Sans MS" pitchFamily="-128" charset="0"/>
                <a:ea typeface="+mn-ea"/>
                <a:cs typeface="+mn-cs"/>
              </a:defRPr>
            </a:lvl5pPr>
            <a:lvl6pPr marL="2286000" algn="l" defTabSz="914400" rtl="0" eaLnBrk="1" latinLnBrk="0" hangingPunct="1">
              <a:defRPr sz="1600" b="1" kern="1200">
                <a:solidFill>
                  <a:srgbClr val="00DFCA"/>
                </a:solidFill>
                <a:latin typeface="Comic Sans MS" pitchFamily="-128" charset="0"/>
                <a:ea typeface="+mn-ea"/>
                <a:cs typeface="+mn-cs"/>
              </a:defRPr>
            </a:lvl6pPr>
            <a:lvl7pPr marL="2743200" algn="l" defTabSz="914400" rtl="0" eaLnBrk="1" latinLnBrk="0" hangingPunct="1">
              <a:defRPr sz="1600" b="1" kern="1200">
                <a:solidFill>
                  <a:srgbClr val="00DFCA"/>
                </a:solidFill>
                <a:latin typeface="Comic Sans MS" pitchFamily="-128" charset="0"/>
                <a:ea typeface="+mn-ea"/>
                <a:cs typeface="+mn-cs"/>
              </a:defRPr>
            </a:lvl7pPr>
            <a:lvl8pPr marL="3200400" algn="l" defTabSz="914400" rtl="0" eaLnBrk="1" latinLnBrk="0" hangingPunct="1">
              <a:defRPr sz="1600" b="1" kern="1200">
                <a:solidFill>
                  <a:srgbClr val="00DFCA"/>
                </a:solidFill>
                <a:latin typeface="Comic Sans MS" pitchFamily="-128" charset="0"/>
                <a:ea typeface="+mn-ea"/>
                <a:cs typeface="+mn-cs"/>
              </a:defRPr>
            </a:lvl8pPr>
            <a:lvl9pPr marL="3657600" algn="l" defTabSz="914400" rtl="0" eaLnBrk="1" latinLnBrk="0" hangingPunct="1">
              <a:defRPr sz="1600" b="1" kern="1200">
                <a:solidFill>
                  <a:srgbClr val="00DFCA"/>
                </a:solidFill>
                <a:latin typeface="Comic Sans MS" pitchFamily="-128" charset="0"/>
                <a:ea typeface="+mn-ea"/>
                <a:cs typeface="+mn-cs"/>
              </a:defRPr>
            </a:lvl9pPr>
          </a:lstStyle>
          <a:p>
            <a:pPr>
              <a:lnSpc>
                <a:spcPct val="100000"/>
              </a:lnSpc>
              <a:buFontTx/>
              <a:buNone/>
              <a:defRPr/>
            </a:pPr>
            <a:endParaRPr kumimoji="0" lang="en-US">
              <a:solidFill>
                <a:srgbClr val="FFFFFF"/>
              </a:solidFill>
              <a:ea typeface="ＭＳ Ｐゴシック" pitchFamily="34" charset="-128"/>
            </a:endParaRPr>
          </a:p>
        </p:txBody>
      </p:sp>
      <p:sp>
        <p:nvSpPr>
          <p:cNvPr id="5" name="Rectangle 4"/>
          <p:cNvSpPr>
            <a:spLocks noChangeArrowheads="1"/>
          </p:cNvSpPr>
          <p:nvPr userDrawn="1"/>
        </p:nvSpPr>
        <p:spPr bwMode="auto">
          <a:xfrm>
            <a:off x="7442200" y="6538913"/>
            <a:ext cx="820738" cy="246062"/>
          </a:xfrm>
          <a:prstGeom prst="rect">
            <a:avLst/>
          </a:prstGeom>
          <a:noFill/>
          <a:ln w="12700">
            <a:noFill/>
            <a:miter lim="800000"/>
            <a:headEnd/>
            <a:tailEnd/>
          </a:ln>
          <a:effectLst/>
        </p:spPr>
        <p:txBody>
          <a:bodyPr wrap="none" anchor="ctr">
            <a:spAutoFit/>
          </a:bodyPr>
          <a:lstStyle/>
          <a:p>
            <a:pP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9.65.03d.</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5998105"/>
      </p:ext>
    </p:extLst>
  </p:cSld>
  <p:clrMapOvr>
    <a:masterClrMapping/>
  </p:clrMapOvr>
  <p:transition xmlns:p14="http://schemas.microsoft.com/office/powerpoint/2010/mai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EF4B6AF-3D13-A141-8576-44BFA09801AB}" type="slidenum">
              <a:rPr lang="en-US"/>
              <a:pPr>
                <a:defRPr/>
              </a:pPr>
              <a:t>‹#›</a:t>
            </a:fld>
            <a:endParaRPr lang="en-US"/>
          </a:p>
        </p:txBody>
      </p:sp>
    </p:spTree>
    <p:extLst>
      <p:ext uri="{BB962C8B-B14F-4D97-AF65-F5344CB8AC3E}">
        <p14:creationId xmlns:p14="http://schemas.microsoft.com/office/powerpoint/2010/main" val="1830966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1CC95E6-B000-5240-BD1A-E33E328D92DA}" type="slidenum">
              <a:rPr lang="en-US"/>
              <a:pPr>
                <a:defRPr/>
              </a:pPr>
              <a:t>‹#›</a:t>
            </a:fld>
            <a:endParaRPr lang="en-US"/>
          </a:p>
        </p:txBody>
      </p:sp>
    </p:spTree>
    <p:extLst>
      <p:ext uri="{BB962C8B-B14F-4D97-AF65-F5344CB8AC3E}">
        <p14:creationId xmlns:p14="http://schemas.microsoft.com/office/powerpoint/2010/main" val="4094512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28CF95A-09DB-DB48-96A1-93DD220DA7EA}" type="slidenum">
              <a:rPr lang="en-US"/>
              <a:pPr>
                <a:defRPr/>
              </a:pPr>
              <a:t>‹#›</a:t>
            </a:fld>
            <a:endParaRPr lang="en-US"/>
          </a:p>
        </p:txBody>
      </p:sp>
    </p:spTree>
    <p:extLst>
      <p:ext uri="{BB962C8B-B14F-4D97-AF65-F5344CB8AC3E}">
        <p14:creationId xmlns:p14="http://schemas.microsoft.com/office/powerpoint/2010/main" val="2890389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520573AB-9CD7-164E-ABB3-D57AA1A5E680}" type="slidenum">
              <a:rPr lang="en-US"/>
              <a:pPr>
                <a:defRPr/>
              </a:pPr>
              <a:t>‹#›</a:t>
            </a:fld>
            <a:endParaRPr lang="en-US"/>
          </a:p>
        </p:txBody>
      </p:sp>
    </p:spTree>
    <p:extLst>
      <p:ext uri="{BB962C8B-B14F-4D97-AF65-F5344CB8AC3E}">
        <p14:creationId xmlns:p14="http://schemas.microsoft.com/office/powerpoint/2010/main" val="4128162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22120E53-301D-6644-9F88-BB3A80B38B2D}" type="slidenum">
              <a:rPr lang="en-US"/>
              <a:pPr>
                <a:defRPr/>
              </a:pPr>
              <a:t>‹#›</a:t>
            </a:fld>
            <a:endParaRPr lang="en-US"/>
          </a:p>
        </p:txBody>
      </p:sp>
    </p:spTree>
    <p:extLst>
      <p:ext uri="{BB962C8B-B14F-4D97-AF65-F5344CB8AC3E}">
        <p14:creationId xmlns:p14="http://schemas.microsoft.com/office/powerpoint/2010/main" val="595549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CE359B32-615D-324F-A06D-1F92DBE5F4D9}" type="slidenum">
              <a:rPr lang="en-US"/>
              <a:pPr>
                <a:defRPr/>
              </a:pPr>
              <a:t>‹#›</a:t>
            </a:fld>
            <a:endParaRPr lang="en-US"/>
          </a:p>
        </p:txBody>
      </p:sp>
    </p:spTree>
    <p:extLst>
      <p:ext uri="{BB962C8B-B14F-4D97-AF65-F5344CB8AC3E}">
        <p14:creationId xmlns:p14="http://schemas.microsoft.com/office/powerpoint/2010/main" val="3843934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444F52F-409A-5F43-BC08-79FB19746DBC}" type="slidenum">
              <a:rPr lang="en-US"/>
              <a:pPr>
                <a:defRPr/>
              </a:pPr>
              <a:t>‹#›</a:t>
            </a:fld>
            <a:endParaRPr lang="en-US"/>
          </a:p>
        </p:txBody>
      </p:sp>
    </p:spTree>
    <p:extLst>
      <p:ext uri="{BB962C8B-B14F-4D97-AF65-F5344CB8AC3E}">
        <p14:creationId xmlns:p14="http://schemas.microsoft.com/office/powerpoint/2010/main" val="1876879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8CA47434-6A81-6A4A-A427-60988540BB25}" type="slidenum">
              <a:rPr lang="en-US"/>
              <a:pPr>
                <a:defRPr/>
              </a:pPr>
              <a:t>‹#›</a:t>
            </a:fld>
            <a:endParaRPr lang="en-US"/>
          </a:p>
        </p:txBody>
      </p:sp>
    </p:spTree>
    <p:extLst>
      <p:ext uri="{BB962C8B-B14F-4D97-AF65-F5344CB8AC3E}">
        <p14:creationId xmlns:p14="http://schemas.microsoft.com/office/powerpoint/2010/main" val="3298918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CCB4D04-0F1D-1E4F-BF6C-1733ADAB7CF9}" type="slidenum">
              <a:rPr lang="en-US"/>
              <a:pPr>
                <a:defRPr/>
              </a:pPr>
              <a:t>‹#›</a:t>
            </a:fld>
            <a:endParaRPr lang="en-US"/>
          </a:p>
        </p:txBody>
      </p:sp>
    </p:spTree>
    <p:extLst>
      <p:ext uri="{BB962C8B-B14F-4D97-AF65-F5344CB8AC3E}">
        <p14:creationId xmlns:p14="http://schemas.microsoft.com/office/powerpoint/2010/main" val="3224575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7AB44E9-6522-9B42-8280-2B4DCDCF0065}" type="slidenum">
              <a:rPr lang="en-US"/>
              <a:pPr>
                <a:defRPr/>
              </a:pPr>
              <a:t>‹#›</a:t>
            </a:fld>
            <a:endParaRPr lang="en-US"/>
          </a:p>
        </p:txBody>
      </p:sp>
    </p:spTree>
    <p:extLst>
      <p:ext uri="{BB962C8B-B14F-4D97-AF65-F5344CB8AC3E}">
        <p14:creationId xmlns:p14="http://schemas.microsoft.com/office/powerpoint/2010/main" val="2376166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2DA8FCE-201D-9642-A0C0-A38AA0EBAAF6}" type="slidenum">
              <a:rPr lang="en-US"/>
              <a:pPr>
                <a:defRPr/>
              </a:pPr>
              <a:t>‹#›</a:t>
            </a:fld>
            <a:endParaRPr lang="en-US"/>
          </a:p>
        </p:txBody>
      </p:sp>
    </p:spTree>
    <p:extLst>
      <p:ext uri="{BB962C8B-B14F-4D97-AF65-F5344CB8AC3E}">
        <p14:creationId xmlns:p14="http://schemas.microsoft.com/office/powerpoint/2010/main" val="1394626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503769-8461-A240-AB2E-A06A12E08B84}" type="slidenum">
              <a:rPr lang="en-US"/>
              <a:pPr>
                <a:defRPr/>
              </a:pPr>
              <a:t>‹#›</a:t>
            </a:fld>
            <a:endParaRPr lang="en-US"/>
          </a:p>
        </p:txBody>
      </p:sp>
    </p:spTree>
    <p:extLst>
      <p:ext uri="{BB962C8B-B14F-4D97-AF65-F5344CB8AC3E}">
        <p14:creationId xmlns:p14="http://schemas.microsoft.com/office/powerpoint/2010/main" val="3088650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550E91-8613-9B42-8104-EEF4D7D56E89}" type="slidenum">
              <a:rPr lang="en-US"/>
              <a:pPr>
                <a:defRPr/>
              </a:pPr>
              <a:t>‹#›</a:t>
            </a:fld>
            <a:endParaRPr lang="en-US"/>
          </a:p>
        </p:txBody>
      </p:sp>
    </p:spTree>
    <p:extLst>
      <p:ext uri="{BB962C8B-B14F-4D97-AF65-F5344CB8AC3E}">
        <p14:creationId xmlns:p14="http://schemas.microsoft.com/office/powerpoint/2010/main" val="1620251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03F6A6-473A-3C4E-A4F0-37711B861BD2}" type="slidenum">
              <a:rPr lang="en-US"/>
              <a:pPr>
                <a:defRPr/>
              </a:pPr>
              <a:t>‹#›</a:t>
            </a:fld>
            <a:endParaRPr lang="en-US"/>
          </a:p>
        </p:txBody>
      </p:sp>
    </p:spTree>
    <p:extLst>
      <p:ext uri="{BB962C8B-B14F-4D97-AF65-F5344CB8AC3E}">
        <p14:creationId xmlns:p14="http://schemas.microsoft.com/office/powerpoint/2010/main" val="3485108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146B1B-B5C6-B14B-BA77-100A08D6C3FE}" type="slidenum">
              <a:rPr lang="en-US"/>
              <a:pPr>
                <a:defRPr/>
              </a:pPr>
              <a:t>‹#›</a:t>
            </a:fld>
            <a:endParaRPr lang="en-US"/>
          </a:p>
        </p:txBody>
      </p:sp>
    </p:spTree>
    <p:extLst>
      <p:ext uri="{BB962C8B-B14F-4D97-AF65-F5344CB8AC3E}">
        <p14:creationId xmlns:p14="http://schemas.microsoft.com/office/powerpoint/2010/main" val="3680866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D58BFE6-CD4C-AF45-994B-999BC8D25AAB}" type="slidenum">
              <a:rPr lang="en-US"/>
              <a:pPr>
                <a:defRPr/>
              </a:pPr>
              <a:t>‹#›</a:t>
            </a:fld>
            <a:endParaRPr lang="en-US"/>
          </a:p>
        </p:txBody>
      </p:sp>
    </p:spTree>
    <p:extLst>
      <p:ext uri="{BB962C8B-B14F-4D97-AF65-F5344CB8AC3E}">
        <p14:creationId xmlns:p14="http://schemas.microsoft.com/office/powerpoint/2010/main" val="10632129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3FD5EC-3FDF-8D40-8D0D-27AE397331E0}" type="slidenum">
              <a:rPr lang="en-US"/>
              <a:pPr>
                <a:defRPr/>
              </a:pPr>
              <a:t>‹#›</a:t>
            </a:fld>
            <a:endParaRPr lang="en-US"/>
          </a:p>
        </p:txBody>
      </p:sp>
    </p:spTree>
    <p:extLst>
      <p:ext uri="{BB962C8B-B14F-4D97-AF65-F5344CB8AC3E}">
        <p14:creationId xmlns:p14="http://schemas.microsoft.com/office/powerpoint/2010/main" val="3546431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D792D7-189A-8A45-9F42-F144F7CB5236}" type="slidenum">
              <a:rPr lang="en-US"/>
              <a:pPr>
                <a:defRPr/>
              </a:pPr>
              <a:t>‹#›</a:t>
            </a:fld>
            <a:endParaRPr lang="en-US"/>
          </a:p>
        </p:txBody>
      </p:sp>
    </p:spTree>
    <p:extLst>
      <p:ext uri="{BB962C8B-B14F-4D97-AF65-F5344CB8AC3E}">
        <p14:creationId xmlns:p14="http://schemas.microsoft.com/office/powerpoint/2010/main" val="2973521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25336FEF-2018-8E4B-BDE0-8D22F67F0B06}" type="slidenum">
              <a:rPr lang="en-US"/>
              <a:pPr>
                <a:defRPr/>
              </a:pPr>
              <a:t>‹#›</a:t>
            </a:fld>
            <a:endParaRPr lang="en-US"/>
          </a:p>
        </p:txBody>
      </p:sp>
    </p:spTree>
    <p:extLst>
      <p:ext uri="{BB962C8B-B14F-4D97-AF65-F5344CB8AC3E}">
        <p14:creationId xmlns:p14="http://schemas.microsoft.com/office/powerpoint/2010/main" val="1882347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29C6EF-9C3F-244C-89A7-FD4AD86F2C01}" type="slidenum">
              <a:rPr lang="en-US"/>
              <a:pPr>
                <a:defRPr/>
              </a:pPr>
              <a:t>‹#›</a:t>
            </a:fld>
            <a:endParaRPr lang="en-US"/>
          </a:p>
        </p:txBody>
      </p:sp>
    </p:spTree>
    <p:extLst>
      <p:ext uri="{BB962C8B-B14F-4D97-AF65-F5344CB8AC3E}">
        <p14:creationId xmlns:p14="http://schemas.microsoft.com/office/powerpoint/2010/main" val="2381257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FAE2B9-C134-DA4F-AB72-4BEAD41620BC}" type="slidenum">
              <a:rPr lang="en-US"/>
              <a:pPr>
                <a:defRPr/>
              </a:pPr>
              <a:t>‹#›</a:t>
            </a:fld>
            <a:endParaRPr lang="en-US"/>
          </a:p>
        </p:txBody>
      </p:sp>
    </p:spTree>
    <p:extLst>
      <p:ext uri="{BB962C8B-B14F-4D97-AF65-F5344CB8AC3E}">
        <p14:creationId xmlns:p14="http://schemas.microsoft.com/office/powerpoint/2010/main" val="1038744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8226DE-178B-344B-A76E-415990A47BF3}" type="slidenum">
              <a:rPr lang="en-US"/>
              <a:pPr>
                <a:defRPr/>
              </a:pPr>
              <a:t>‹#›</a:t>
            </a:fld>
            <a:endParaRPr lang="en-US"/>
          </a:p>
        </p:txBody>
      </p:sp>
    </p:spTree>
    <p:extLst>
      <p:ext uri="{BB962C8B-B14F-4D97-AF65-F5344CB8AC3E}">
        <p14:creationId xmlns:p14="http://schemas.microsoft.com/office/powerpoint/2010/main" val="3455752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F88C80-3401-EB41-BDF4-76AF47FE5BC5}" type="slidenum">
              <a:rPr lang="en-US"/>
              <a:pPr>
                <a:defRPr/>
              </a:pPr>
              <a:t>‹#›</a:t>
            </a:fld>
            <a:endParaRPr lang="en-US"/>
          </a:p>
        </p:txBody>
      </p:sp>
    </p:spTree>
    <p:extLst>
      <p:ext uri="{BB962C8B-B14F-4D97-AF65-F5344CB8AC3E}">
        <p14:creationId xmlns:p14="http://schemas.microsoft.com/office/powerpoint/2010/main" val="1003022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561A80-55F3-624B-A672-8A026A22D17B}" type="slidenum">
              <a:rPr lang="en-US"/>
              <a:pPr>
                <a:defRPr/>
              </a:pPr>
              <a:t>‹#›</a:t>
            </a:fld>
            <a:endParaRPr lang="en-US"/>
          </a:p>
        </p:txBody>
      </p:sp>
    </p:spTree>
    <p:extLst>
      <p:ext uri="{BB962C8B-B14F-4D97-AF65-F5344CB8AC3E}">
        <p14:creationId xmlns:p14="http://schemas.microsoft.com/office/powerpoint/2010/main" val="2849168812"/>
      </p:ext>
    </p:extLst>
  </p:cSld>
  <p:clrMapOvr>
    <a:masterClrMapping/>
  </p:clrMapOvr>
  <p:transition xmlns:p14="http://schemas.microsoft.com/office/powerpoint/2010/mai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388CB-6282-E645-8897-0F90B97C6920}" type="slidenum">
              <a:rPr lang="en-US"/>
              <a:pPr>
                <a:defRPr/>
              </a:pPr>
              <a:t>‹#›</a:t>
            </a:fld>
            <a:endParaRPr lang="en-US"/>
          </a:p>
        </p:txBody>
      </p:sp>
    </p:spTree>
    <p:extLst>
      <p:ext uri="{BB962C8B-B14F-4D97-AF65-F5344CB8AC3E}">
        <p14:creationId xmlns:p14="http://schemas.microsoft.com/office/powerpoint/2010/main" val="3237774408"/>
      </p:ext>
    </p:extLst>
  </p:cSld>
  <p:clrMapOvr>
    <a:masterClrMapping/>
  </p:clrMapOvr>
  <p:transition xmlns:p14="http://schemas.microsoft.com/office/powerpoint/2010/mai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BBE14A-A9D6-4145-A9E9-1C14990FD5F2}" type="slidenum">
              <a:rPr lang="en-US"/>
              <a:pPr>
                <a:defRPr/>
              </a:pPr>
              <a:t>‹#›</a:t>
            </a:fld>
            <a:endParaRPr lang="en-US"/>
          </a:p>
        </p:txBody>
      </p:sp>
    </p:spTree>
    <p:extLst>
      <p:ext uri="{BB962C8B-B14F-4D97-AF65-F5344CB8AC3E}">
        <p14:creationId xmlns:p14="http://schemas.microsoft.com/office/powerpoint/2010/main" val="2358604277"/>
      </p:ext>
    </p:extLst>
  </p:cSld>
  <p:clrMapOvr>
    <a:masterClrMapping/>
  </p:clrMapOvr>
  <p:transition xmlns:p14="http://schemas.microsoft.com/office/powerpoint/2010/mai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05D805-1FF0-C342-8066-3EAE8A25C81B}" type="slidenum">
              <a:rPr lang="en-US"/>
              <a:pPr>
                <a:defRPr/>
              </a:pPr>
              <a:t>‹#›</a:t>
            </a:fld>
            <a:endParaRPr lang="en-US"/>
          </a:p>
        </p:txBody>
      </p:sp>
    </p:spTree>
    <p:extLst>
      <p:ext uri="{BB962C8B-B14F-4D97-AF65-F5344CB8AC3E}">
        <p14:creationId xmlns:p14="http://schemas.microsoft.com/office/powerpoint/2010/main" val="2147218791"/>
      </p:ext>
    </p:extLst>
  </p:cSld>
  <p:clrMapOvr>
    <a:masterClrMapping/>
  </p:clrMapOvr>
  <p:transition xmlns:p14="http://schemas.microsoft.com/office/powerpoint/2010/mai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6EB795B-2103-F448-8090-C2D180D4B2C2}" type="slidenum">
              <a:rPr lang="en-US"/>
              <a:pPr>
                <a:defRPr/>
              </a:pPr>
              <a:t>‹#›</a:t>
            </a:fld>
            <a:endParaRPr lang="en-US"/>
          </a:p>
        </p:txBody>
      </p:sp>
    </p:spTree>
    <p:extLst>
      <p:ext uri="{BB962C8B-B14F-4D97-AF65-F5344CB8AC3E}">
        <p14:creationId xmlns:p14="http://schemas.microsoft.com/office/powerpoint/2010/main" val="3605902670"/>
      </p:ext>
    </p:extLst>
  </p:cSld>
  <p:clrMapOvr>
    <a:masterClrMapping/>
  </p:clrMapOvr>
  <p:transition xmlns:p14="http://schemas.microsoft.com/office/powerpoint/2010/mai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3B17CDD-44AF-F943-8F01-98C7BDCCA6B9}" type="slidenum">
              <a:rPr lang="en-US"/>
              <a:pPr>
                <a:defRPr/>
              </a:pPr>
              <a:t>‹#›</a:t>
            </a:fld>
            <a:endParaRPr lang="en-US"/>
          </a:p>
        </p:txBody>
      </p:sp>
    </p:spTree>
    <p:extLst>
      <p:ext uri="{BB962C8B-B14F-4D97-AF65-F5344CB8AC3E}">
        <p14:creationId xmlns:p14="http://schemas.microsoft.com/office/powerpoint/2010/main" val="329342933"/>
      </p:ext>
    </p:extLst>
  </p:cSld>
  <p:clrMapOvr>
    <a:masterClrMapping/>
  </p:clrMapOvr>
  <p:transition xmlns:p14="http://schemas.microsoft.com/office/powerpoint/2010/mai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A0102A69-A0A0-4E4C-AE21-CE80DFE56BB0}" type="slidenum">
              <a:rPr lang="en-US"/>
              <a:pPr>
                <a:defRPr/>
              </a:pPr>
              <a:t>‹#›</a:t>
            </a:fld>
            <a:endParaRPr lang="en-US"/>
          </a:p>
        </p:txBody>
      </p:sp>
    </p:spTree>
    <p:extLst>
      <p:ext uri="{BB962C8B-B14F-4D97-AF65-F5344CB8AC3E}">
        <p14:creationId xmlns:p14="http://schemas.microsoft.com/office/powerpoint/2010/main" val="3585015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E966C9-93C6-AA49-B512-4A45E09DEE91}" type="slidenum">
              <a:rPr lang="en-US"/>
              <a:pPr>
                <a:defRPr/>
              </a:pPr>
              <a:t>‹#›</a:t>
            </a:fld>
            <a:endParaRPr lang="en-US"/>
          </a:p>
        </p:txBody>
      </p:sp>
    </p:spTree>
    <p:extLst>
      <p:ext uri="{BB962C8B-B14F-4D97-AF65-F5344CB8AC3E}">
        <p14:creationId xmlns:p14="http://schemas.microsoft.com/office/powerpoint/2010/main" val="3521959499"/>
      </p:ext>
    </p:extLst>
  </p:cSld>
  <p:clrMapOvr>
    <a:masterClrMapping/>
  </p:clrMapOvr>
  <p:transition xmlns:p14="http://schemas.microsoft.com/office/powerpoint/2010/mai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F669FE-9E4D-C34E-BD54-E354155DC16B}" type="slidenum">
              <a:rPr lang="en-US"/>
              <a:pPr>
                <a:defRPr/>
              </a:pPr>
              <a:t>‹#›</a:t>
            </a:fld>
            <a:endParaRPr lang="en-US"/>
          </a:p>
        </p:txBody>
      </p:sp>
    </p:spTree>
    <p:extLst>
      <p:ext uri="{BB962C8B-B14F-4D97-AF65-F5344CB8AC3E}">
        <p14:creationId xmlns:p14="http://schemas.microsoft.com/office/powerpoint/2010/main" val="2897294128"/>
      </p:ext>
    </p:extLst>
  </p:cSld>
  <p:clrMapOvr>
    <a:masterClrMapping/>
  </p:clrMapOvr>
  <p:transition xmlns:p14="http://schemas.microsoft.com/office/powerpoint/2010/mai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D70048-3721-3449-96E6-E3048C8A4962}" type="slidenum">
              <a:rPr lang="en-US"/>
              <a:pPr>
                <a:defRPr/>
              </a:pPr>
              <a:t>‹#›</a:t>
            </a:fld>
            <a:endParaRPr lang="en-US"/>
          </a:p>
        </p:txBody>
      </p:sp>
    </p:spTree>
    <p:extLst>
      <p:ext uri="{BB962C8B-B14F-4D97-AF65-F5344CB8AC3E}">
        <p14:creationId xmlns:p14="http://schemas.microsoft.com/office/powerpoint/2010/main" val="3197646679"/>
      </p:ext>
    </p:extLst>
  </p:cSld>
  <p:clrMapOvr>
    <a:masterClrMapping/>
  </p:clrMapOvr>
  <p:transition xmlns:p14="http://schemas.microsoft.com/office/powerpoint/2010/mai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339386-5B0C-B045-A007-FD6122555F75}" type="slidenum">
              <a:rPr lang="en-US"/>
              <a:pPr>
                <a:defRPr/>
              </a:pPr>
              <a:t>‹#›</a:t>
            </a:fld>
            <a:endParaRPr lang="en-US"/>
          </a:p>
        </p:txBody>
      </p:sp>
    </p:spTree>
    <p:extLst>
      <p:ext uri="{BB962C8B-B14F-4D97-AF65-F5344CB8AC3E}">
        <p14:creationId xmlns:p14="http://schemas.microsoft.com/office/powerpoint/2010/main" val="2955067449"/>
      </p:ext>
    </p:extLst>
  </p:cSld>
  <p:clrMapOvr>
    <a:masterClrMapping/>
  </p:clrMapOvr>
  <p:transition xmlns:p14="http://schemas.microsoft.com/office/powerpoint/2010/mai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35A4D6-C205-F643-BE3B-CF6F6CE98746}" type="slidenum">
              <a:rPr lang="en-US"/>
              <a:pPr>
                <a:defRPr/>
              </a:pPr>
              <a:t>‹#›</a:t>
            </a:fld>
            <a:endParaRPr lang="en-US"/>
          </a:p>
        </p:txBody>
      </p:sp>
    </p:spTree>
    <p:extLst>
      <p:ext uri="{BB962C8B-B14F-4D97-AF65-F5344CB8AC3E}">
        <p14:creationId xmlns:p14="http://schemas.microsoft.com/office/powerpoint/2010/main" val="1169779466"/>
      </p:ext>
    </p:extLst>
  </p:cSld>
  <p:clrMapOvr>
    <a:masterClrMapping/>
  </p:clrMapOvr>
  <p:transition xmlns:p14="http://schemas.microsoft.com/office/powerpoint/2010/mai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002680"/>
      </p:ext>
    </p:extLst>
  </p:cSld>
  <p:clrMapOvr>
    <a:masterClrMapping/>
  </p:clrMapOvr>
  <p:transition xmlns:p14="http://schemas.microsoft.com/office/powerpoint/2010/main">
    <p:wheel spokes="0"/>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4679083"/>
      </p:ext>
    </p:extLst>
  </p:cSld>
  <p:clrMapOvr>
    <a:masterClrMapping/>
  </p:clrMapOvr>
  <p:transition xmlns:p14="http://schemas.microsoft.com/office/powerpoint/2010/main">
    <p:wheel spokes="0"/>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06088373"/>
      </p:ext>
    </p:extLst>
  </p:cSld>
  <p:clrMapOvr>
    <a:masterClrMapping/>
  </p:clrMapOvr>
  <p:transition xmlns:p14="http://schemas.microsoft.com/office/powerpoint/2010/main">
    <p:wheel spokes="0"/>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908167"/>
      </p:ext>
    </p:extLst>
  </p:cSld>
  <p:clrMapOvr>
    <a:masterClrMapping/>
  </p:clrMapOvr>
  <p:transition xmlns:p14="http://schemas.microsoft.com/office/powerpoint/2010/main">
    <p:wheel spokes="0"/>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4297344"/>
      </p:ext>
    </p:extLst>
  </p:cSld>
  <p:clrMapOvr>
    <a:masterClrMapping/>
  </p:clrMapOvr>
  <p:transition xmlns:p14="http://schemas.microsoft.com/office/powerpoint/2010/mai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B30E1B22-16D9-614B-9486-4DB6539DF31A}" type="slidenum">
              <a:rPr lang="en-US"/>
              <a:pPr>
                <a:defRPr/>
              </a:pPr>
              <a:t>‹#›</a:t>
            </a:fld>
            <a:endParaRPr lang="en-US"/>
          </a:p>
        </p:txBody>
      </p:sp>
    </p:spTree>
    <p:extLst>
      <p:ext uri="{BB962C8B-B14F-4D97-AF65-F5344CB8AC3E}">
        <p14:creationId xmlns:p14="http://schemas.microsoft.com/office/powerpoint/2010/main" val="20276441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920949916"/>
      </p:ext>
    </p:extLst>
  </p:cSld>
  <p:clrMapOvr>
    <a:masterClrMapping/>
  </p:clrMapOvr>
  <p:transition xmlns:p14="http://schemas.microsoft.com/office/powerpoint/2010/main">
    <p:wheel spokes="0"/>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499299"/>
      </p:ext>
    </p:extLst>
  </p:cSld>
  <p:clrMapOvr>
    <a:masterClrMapping/>
  </p:clrMapOvr>
  <p:transition xmlns:p14="http://schemas.microsoft.com/office/powerpoint/2010/main">
    <p:wheel spokes="0"/>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35062950"/>
      </p:ext>
    </p:extLst>
  </p:cSld>
  <p:clrMapOvr>
    <a:masterClrMapping/>
  </p:clrMapOvr>
  <p:transition xmlns:p14="http://schemas.microsoft.com/office/powerpoint/2010/main">
    <p:wheel spokes="0"/>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56382488"/>
      </p:ext>
    </p:extLst>
  </p:cSld>
  <p:clrMapOvr>
    <a:masterClrMapping/>
  </p:clrMapOvr>
  <p:transition xmlns:p14="http://schemas.microsoft.com/office/powerpoint/2010/main">
    <p:wheel spokes="0"/>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8825933"/>
      </p:ext>
    </p:extLst>
  </p:cSld>
  <p:clrMapOvr>
    <a:masterClrMapping/>
  </p:clrMapOvr>
  <p:transition xmlns:p14="http://schemas.microsoft.com/office/powerpoint/2010/main">
    <p:wheel spokes="0"/>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7049855"/>
      </p:ext>
    </p:extLst>
  </p:cSld>
  <p:clrMapOvr>
    <a:masterClrMapping/>
  </p:clrMapOvr>
  <p:transition xmlns:p14="http://schemas.microsoft.com/office/powerpoint/2010/main">
    <p:wheel spokes="0"/>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lnSpc>
                <a:spcPct val="100000"/>
              </a:lnSpc>
              <a:spcBef>
                <a:spcPct val="0"/>
              </a:spcBef>
              <a:buFontTx/>
              <a:buNone/>
            </a:pPr>
            <a:endParaRPr kumimoji="0" lang="en-US" sz="4400" b="0">
              <a:solidFill>
                <a:srgbClr val="000000"/>
              </a:solidFill>
              <a:latin typeface="Times New Roman" charset="0"/>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100000"/>
              </a:lnSpc>
            </a:pPr>
            <a:endParaRPr kumimoji="0" lang="en-US" sz="3200" b="0">
              <a:solidFill>
                <a:srgbClr val="000000"/>
              </a:solidFill>
              <a:latin typeface="Times New Roman" charset="0"/>
            </a:endParaRPr>
          </a:p>
        </p:txBody>
      </p:sp>
    </p:spTree>
    <p:extLst>
      <p:ext uri="{BB962C8B-B14F-4D97-AF65-F5344CB8AC3E}">
        <p14:creationId xmlns:p14="http://schemas.microsoft.com/office/powerpoint/2010/main" val="4046378718"/>
      </p:ext>
    </p:extLst>
  </p:cSld>
  <p:clrMapOvr>
    <a:masterClrMapping/>
  </p:clrMapOvr>
  <p:transition xmlns:p14="http://schemas.microsoft.com/office/powerpoint/2010/mai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lnSpc>
                <a:spcPct val="100000"/>
              </a:lnSpc>
              <a:spcBef>
                <a:spcPct val="0"/>
              </a:spcBef>
              <a:buFontTx/>
              <a:buNone/>
            </a:pPr>
            <a:endParaRPr kumimoji="0" lang="en-US" sz="4400" b="0">
              <a:solidFill>
                <a:srgbClr val="000000"/>
              </a:solidFill>
              <a:latin typeface="Times New Roman" charset="0"/>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100000"/>
              </a:lnSpc>
            </a:pPr>
            <a:endParaRPr kumimoji="0" lang="en-US" sz="3200" b="0">
              <a:solidFill>
                <a:srgbClr val="000000"/>
              </a:solidFill>
              <a:latin typeface="Times New Roman" charset="0"/>
            </a:endParaRPr>
          </a:p>
        </p:txBody>
      </p:sp>
    </p:spTree>
    <p:extLst>
      <p:ext uri="{BB962C8B-B14F-4D97-AF65-F5344CB8AC3E}">
        <p14:creationId xmlns:p14="http://schemas.microsoft.com/office/powerpoint/2010/main" val="2496539590"/>
      </p:ext>
    </p:extLst>
  </p:cSld>
  <p:clrMapOvr>
    <a:masterClrMapping/>
  </p:clrMapOvr>
  <p:transition xmlns:p14="http://schemas.microsoft.com/office/powerpoint/2010/mai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lnSpc>
                <a:spcPct val="100000"/>
              </a:lnSpc>
              <a:spcBef>
                <a:spcPct val="0"/>
              </a:spcBef>
              <a:buFontTx/>
              <a:buNone/>
            </a:pPr>
            <a:endParaRPr kumimoji="0" lang="en-US" sz="4400" b="0">
              <a:solidFill>
                <a:srgbClr val="000000"/>
              </a:solidFill>
              <a:latin typeface="Times New Roman" charset="0"/>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100000"/>
              </a:lnSpc>
            </a:pPr>
            <a:endParaRPr kumimoji="0" lang="en-US" sz="3200" b="0">
              <a:solidFill>
                <a:srgbClr val="000000"/>
              </a:solidFill>
              <a:latin typeface="Times New Roman" charset="0"/>
            </a:endParaRPr>
          </a:p>
        </p:txBody>
      </p:sp>
    </p:spTree>
    <p:extLst>
      <p:ext uri="{BB962C8B-B14F-4D97-AF65-F5344CB8AC3E}">
        <p14:creationId xmlns:p14="http://schemas.microsoft.com/office/powerpoint/2010/main" val="2412160683"/>
      </p:ext>
    </p:extLst>
  </p:cSld>
  <p:clrMapOvr>
    <a:masterClrMapping/>
  </p:clrMapOvr>
  <p:transition xmlns:p14="http://schemas.microsoft.com/office/powerpoint/2010/mai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lnSpc>
                <a:spcPct val="100000"/>
              </a:lnSpc>
              <a:spcBef>
                <a:spcPct val="0"/>
              </a:spcBef>
              <a:buFontTx/>
              <a:buNone/>
            </a:pPr>
            <a:endParaRPr kumimoji="0" lang="en-US" sz="4400" b="0">
              <a:solidFill>
                <a:srgbClr val="000000"/>
              </a:solidFill>
              <a:latin typeface="Times New Roman" charset="0"/>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100000"/>
              </a:lnSpc>
            </a:pPr>
            <a:endParaRPr kumimoji="0" lang="en-US" sz="3200" b="0">
              <a:solidFill>
                <a:srgbClr val="000000"/>
              </a:solidFill>
              <a:latin typeface="Times New Roman" charset="0"/>
            </a:endParaRPr>
          </a:p>
        </p:txBody>
      </p:sp>
    </p:spTree>
    <p:extLst>
      <p:ext uri="{BB962C8B-B14F-4D97-AF65-F5344CB8AC3E}">
        <p14:creationId xmlns:p14="http://schemas.microsoft.com/office/powerpoint/2010/main" val="990224351"/>
      </p:ext>
    </p:extLst>
  </p:cSld>
  <p:clrMapOvr>
    <a:masterClrMapping/>
  </p:clrMapOvr>
  <p:transition xmlns:p14="http://schemas.microsoft.com/office/powerpoint/2010/mai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E2947AEA-08A0-EF4D-A1BC-FB466D507FE3}" type="slidenum">
              <a:rPr lang="en-US"/>
              <a:pPr>
                <a:defRPr/>
              </a:pPr>
              <a:t>‹#›</a:t>
            </a:fld>
            <a:endParaRPr lang="en-US"/>
          </a:p>
        </p:txBody>
      </p:sp>
    </p:spTree>
    <p:extLst>
      <p:ext uri="{BB962C8B-B14F-4D97-AF65-F5344CB8AC3E}">
        <p14:creationId xmlns:p14="http://schemas.microsoft.com/office/powerpoint/2010/main" val="29040994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lnSpc>
                <a:spcPct val="100000"/>
              </a:lnSpc>
              <a:spcBef>
                <a:spcPct val="0"/>
              </a:spcBef>
              <a:buFontTx/>
              <a:buNone/>
            </a:pPr>
            <a:endParaRPr kumimoji="0" lang="en-US" sz="4400" b="0">
              <a:solidFill>
                <a:srgbClr val="000000"/>
              </a:solidFill>
              <a:latin typeface="Times New Roman" charset="0"/>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100000"/>
              </a:lnSpc>
            </a:pPr>
            <a:endParaRPr kumimoji="0" lang="en-US" sz="3200" b="0">
              <a:solidFill>
                <a:srgbClr val="000000"/>
              </a:solidFill>
              <a:latin typeface="Times New Roman" charset="0"/>
            </a:endParaRPr>
          </a:p>
        </p:txBody>
      </p:sp>
    </p:spTree>
    <p:extLst>
      <p:ext uri="{BB962C8B-B14F-4D97-AF65-F5344CB8AC3E}">
        <p14:creationId xmlns:p14="http://schemas.microsoft.com/office/powerpoint/2010/main" val="4178095610"/>
      </p:ext>
    </p:extLst>
  </p:cSld>
  <p:clrMapOvr>
    <a:masterClrMapping/>
  </p:clrMapOvr>
  <p:transition xmlns:p14="http://schemas.microsoft.com/office/powerpoint/2010/mai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lnSpc>
                <a:spcPct val="90000"/>
              </a:lnSpc>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buFontTx/>
              <a:buChar char="•"/>
              <a:defRPr kumimoji="1" b="1">
                <a:latin typeface="Times New Roman"/>
                <a:cs typeface="Arial" charset="0"/>
              </a:defRPr>
            </a:lvl1pPr>
          </a:lstStyle>
          <a:p>
            <a:pPr>
              <a:defRPr/>
            </a:pPr>
            <a:fld id="{51ACA0FA-0CB4-B34C-9513-77B82A67D220}" type="slidenum">
              <a:rPr lang="en-US"/>
              <a:pPr>
                <a:defRPr/>
              </a:pPr>
              <a:t>‹#›</a:t>
            </a:fld>
            <a:endParaRPr lang="en-US"/>
          </a:p>
        </p:txBody>
      </p:sp>
    </p:spTree>
    <p:extLst>
      <p:ext uri="{BB962C8B-B14F-4D97-AF65-F5344CB8AC3E}">
        <p14:creationId xmlns:p14="http://schemas.microsoft.com/office/powerpoint/2010/main" val="4250607023"/>
      </p:ext>
    </p:extLst>
  </p:cSld>
  <p:clrMapOvr>
    <a:masterClrMapping/>
  </p:clrMapOvr>
  <p:transition xmlns:p14="http://schemas.microsoft.com/office/powerpoint/2010/mai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buFontTx/>
              <a:buChar char="•"/>
              <a:defRPr kumimoji="1" b="1">
                <a:latin typeface="Times New Roman"/>
                <a:cs typeface="Arial" charset="0"/>
              </a:defRPr>
            </a:lvl1pPr>
          </a:lstStyle>
          <a:p>
            <a:pPr>
              <a:defRPr/>
            </a:pPr>
            <a:fld id="{6FABE0CB-FD3E-5A4C-9004-E1C31257B1B2}" type="slidenum">
              <a:rPr lang="en-US"/>
              <a:pPr>
                <a:defRPr/>
              </a:pPr>
              <a:t>‹#›</a:t>
            </a:fld>
            <a:endParaRPr lang="en-US"/>
          </a:p>
        </p:txBody>
      </p:sp>
    </p:spTree>
    <p:extLst>
      <p:ext uri="{BB962C8B-B14F-4D97-AF65-F5344CB8AC3E}">
        <p14:creationId xmlns:p14="http://schemas.microsoft.com/office/powerpoint/2010/main" val="1437447116"/>
      </p:ext>
    </p:extLst>
  </p:cSld>
  <p:clrMapOvr>
    <a:masterClrMapping/>
  </p:clrMapOvr>
  <p:transition xmlns:p14="http://schemas.microsoft.com/office/powerpoint/2010/mai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lnSpc>
                <a:spcPct val="90000"/>
              </a:lnSpc>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buFontTx/>
              <a:buChar char="•"/>
              <a:defRPr kumimoji="1" b="1">
                <a:latin typeface="Times New Roman"/>
                <a:cs typeface="Arial" charset="0"/>
              </a:defRPr>
            </a:lvl1pPr>
          </a:lstStyle>
          <a:p>
            <a:pPr>
              <a:defRPr/>
            </a:pPr>
            <a:fld id="{5D5D0186-FD03-3A40-BE12-24FFCC77D88E}" type="slidenum">
              <a:rPr lang="en-US"/>
              <a:pPr>
                <a:defRPr/>
              </a:pPr>
              <a:t>‹#›</a:t>
            </a:fld>
            <a:endParaRPr lang="en-US"/>
          </a:p>
        </p:txBody>
      </p:sp>
    </p:spTree>
    <p:extLst>
      <p:ext uri="{BB962C8B-B14F-4D97-AF65-F5344CB8AC3E}">
        <p14:creationId xmlns:p14="http://schemas.microsoft.com/office/powerpoint/2010/main" val="2621868029"/>
      </p:ext>
    </p:extLst>
  </p:cSld>
  <p:clrMapOvr>
    <a:masterClrMapping/>
  </p:clrMapOvr>
  <p:transition xmlns:p14="http://schemas.microsoft.com/office/powerpoint/2010/mai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lnSpc>
                <a:spcPct val="90000"/>
              </a:lnSpc>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buFontTx/>
              <a:buChar char="•"/>
              <a:defRPr kumimoji="1" b="1">
                <a:latin typeface="Times New Roman"/>
                <a:cs typeface="Arial" charset="0"/>
              </a:defRPr>
            </a:lvl1pPr>
          </a:lstStyle>
          <a:p>
            <a:pPr>
              <a:defRPr/>
            </a:pPr>
            <a:fld id="{C69DEFB3-DE8E-A747-98AA-48E22E89C6F9}" type="slidenum">
              <a:rPr lang="en-US"/>
              <a:pPr>
                <a:defRPr/>
              </a:pPr>
              <a:t>‹#›</a:t>
            </a:fld>
            <a:endParaRPr lang="en-US"/>
          </a:p>
        </p:txBody>
      </p:sp>
    </p:spTree>
    <p:extLst>
      <p:ext uri="{BB962C8B-B14F-4D97-AF65-F5344CB8AC3E}">
        <p14:creationId xmlns:p14="http://schemas.microsoft.com/office/powerpoint/2010/main" val="3873956184"/>
      </p:ext>
    </p:extLst>
  </p:cSld>
  <p:clrMapOvr>
    <a:masterClrMapping/>
  </p:clrMapOvr>
  <p:transition xmlns:p14="http://schemas.microsoft.com/office/powerpoint/2010/mai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lnSpc>
                <a:spcPct val="90000"/>
              </a:lnSpc>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buFontTx/>
              <a:buChar char="•"/>
              <a:defRPr kumimoji="1" b="1">
                <a:latin typeface="Times New Roman"/>
                <a:cs typeface="Arial" charset="0"/>
              </a:defRPr>
            </a:lvl1pPr>
          </a:lstStyle>
          <a:p>
            <a:pPr>
              <a:defRPr/>
            </a:pPr>
            <a:fld id="{E0B44472-9700-1D4F-A278-A67B095A4942}" type="slidenum">
              <a:rPr lang="en-US"/>
              <a:pPr>
                <a:defRPr/>
              </a:pPr>
              <a:t>‹#›</a:t>
            </a:fld>
            <a:endParaRPr lang="en-US"/>
          </a:p>
        </p:txBody>
      </p:sp>
    </p:spTree>
    <p:extLst>
      <p:ext uri="{BB962C8B-B14F-4D97-AF65-F5344CB8AC3E}">
        <p14:creationId xmlns:p14="http://schemas.microsoft.com/office/powerpoint/2010/main" val="2797547519"/>
      </p:ext>
    </p:extLst>
  </p:cSld>
  <p:clrMapOvr>
    <a:masterClrMapping/>
  </p:clrMapOvr>
  <p:transition xmlns:p14="http://schemas.microsoft.com/office/powerpoint/2010/mai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buFontTx/>
              <a:buChar char="•"/>
              <a:defRPr kumimoji="1" b="1">
                <a:latin typeface="Times New Roman"/>
                <a:cs typeface="Arial" charset="0"/>
              </a:defRPr>
            </a:lvl1pPr>
          </a:lstStyle>
          <a:p>
            <a:pPr>
              <a:defRPr/>
            </a:pPr>
            <a:fld id="{3190816A-73D9-7A48-8345-3E98916ECA3D}" type="slidenum">
              <a:rPr lang="en-US"/>
              <a:pPr>
                <a:defRPr/>
              </a:pPr>
              <a:t>‹#›</a:t>
            </a:fld>
            <a:endParaRPr lang="en-US"/>
          </a:p>
        </p:txBody>
      </p:sp>
    </p:spTree>
    <p:extLst>
      <p:ext uri="{BB962C8B-B14F-4D97-AF65-F5344CB8AC3E}">
        <p14:creationId xmlns:p14="http://schemas.microsoft.com/office/powerpoint/2010/main" val="43306036"/>
      </p:ext>
    </p:extLst>
  </p:cSld>
  <p:clrMapOvr>
    <a:masterClrMapping/>
  </p:clrMapOvr>
  <p:transition xmlns:p14="http://schemas.microsoft.com/office/powerpoint/2010/mai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buFontTx/>
              <a:buChar char="•"/>
              <a:defRPr kumimoji="1" b="1">
                <a:latin typeface="Times New Roman"/>
                <a:cs typeface="Arial" charset="0"/>
              </a:defRPr>
            </a:lvl1pPr>
          </a:lstStyle>
          <a:p>
            <a:pPr>
              <a:defRPr/>
            </a:pPr>
            <a:fld id="{B4E6BC65-B9C5-F449-81B7-58E681EA2247}" type="slidenum">
              <a:rPr lang="en-US"/>
              <a:pPr>
                <a:defRPr/>
              </a:pPr>
              <a:t>‹#›</a:t>
            </a:fld>
            <a:endParaRPr lang="en-US"/>
          </a:p>
        </p:txBody>
      </p:sp>
    </p:spTree>
    <p:extLst>
      <p:ext uri="{BB962C8B-B14F-4D97-AF65-F5344CB8AC3E}">
        <p14:creationId xmlns:p14="http://schemas.microsoft.com/office/powerpoint/2010/main" val="14551989"/>
      </p:ext>
    </p:extLst>
  </p:cSld>
  <p:clrMapOvr>
    <a:masterClrMapping/>
  </p:clrMapOvr>
  <p:transition xmlns:p14="http://schemas.microsoft.com/office/powerpoint/2010/mai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buFontTx/>
              <a:buChar char="•"/>
              <a:defRPr kumimoji="1" b="1">
                <a:latin typeface="Times New Roman"/>
                <a:cs typeface="Arial" charset="0"/>
              </a:defRPr>
            </a:lvl1pPr>
          </a:lstStyle>
          <a:p>
            <a:pPr>
              <a:defRPr/>
            </a:pPr>
            <a:fld id="{77AD0818-C613-4945-8E10-B5B4B2F66CDE}" type="slidenum">
              <a:rPr lang="en-US"/>
              <a:pPr>
                <a:defRPr/>
              </a:pPr>
              <a:t>‹#›</a:t>
            </a:fld>
            <a:endParaRPr lang="en-US"/>
          </a:p>
        </p:txBody>
      </p:sp>
    </p:spTree>
    <p:extLst>
      <p:ext uri="{BB962C8B-B14F-4D97-AF65-F5344CB8AC3E}">
        <p14:creationId xmlns:p14="http://schemas.microsoft.com/office/powerpoint/2010/main" val="110650589"/>
      </p:ext>
    </p:extLst>
  </p:cSld>
  <p:clrMapOvr>
    <a:masterClrMapping/>
  </p:clrMapOvr>
  <p:transition xmlns:p14="http://schemas.microsoft.com/office/powerpoint/2010/mai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lnSpc>
                <a:spcPct val="90000"/>
              </a:lnSpc>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buFontTx/>
              <a:buChar char="•"/>
              <a:defRPr kumimoji="1" b="1">
                <a:latin typeface="Times New Roman"/>
                <a:cs typeface="Arial" charset="0"/>
              </a:defRPr>
            </a:lvl1pPr>
          </a:lstStyle>
          <a:p>
            <a:pPr>
              <a:defRPr/>
            </a:pPr>
            <a:fld id="{A3252682-E907-EA4A-9B26-2639C286450C}" type="slidenum">
              <a:rPr lang="en-US"/>
              <a:pPr>
                <a:defRPr/>
              </a:pPr>
              <a:t>‹#›</a:t>
            </a:fld>
            <a:endParaRPr lang="en-US"/>
          </a:p>
        </p:txBody>
      </p:sp>
    </p:spTree>
    <p:extLst>
      <p:ext uri="{BB962C8B-B14F-4D97-AF65-F5344CB8AC3E}">
        <p14:creationId xmlns:p14="http://schemas.microsoft.com/office/powerpoint/2010/main" val="704336625"/>
      </p:ext>
    </p:extLst>
  </p:cSld>
  <p:clrMapOvr>
    <a:masterClrMapping/>
  </p:clrMapOvr>
  <p:transition xmlns:p14="http://schemas.microsoft.com/office/powerpoint/2010/mai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2C89BE45-83D3-B649-A898-891889728655}" type="slidenum">
              <a:rPr lang="en-US"/>
              <a:pPr>
                <a:defRPr/>
              </a:pPr>
              <a:t>‹#›</a:t>
            </a:fld>
            <a:endParaRPr lang="en-US"/>
          </a:p>
        </p:txBody>
      </p:sp>
    </p:spTree>
    <p:extLst>
      <p:ext uri="{BB962C8B-B14F-4D97-AF65-F5344CB8AC3E}">
        <p14:creationId xmlns:p14="http://schemas.microsoft.com/office/powerpoint/2010/main" val="13779751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lnSpc>
                <a:spcPct val="90000"/>
              </a:lnSpc>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buFontTx/>
              <a:buChar char="•"/>
              <a:defRPr kumimoji="1" b="1">
                <a:latin typeface="Times New Roman"/>
                <a:cs typeface="Arial" charset="0"/>
              </a:defRPr>
            </a:lvl1pPr>
          </a:lstStyle>
          <a:p>
            <a:pPr>
              <a:defRPr/>
            </a:pPr>
            <a:fld id="{8A508475-1554-7243-A4A6-A5E0AEC67330}" type="slidenum">
              <a:rPr lang="en-US"/>
              <a:pPr>
                <a:defRPr/>
              </a:pPr>
              <a:t>‹#›</a:t>
            </a:fld>
            <a:endParaRPr lang="en-US"/>
          </a:p>
        </p:txBody>
      </p:sp>
    </p:spTree>
    <p:extLst>
      <p:ext uri="{BB962C8B-B14F-4D97-AF65-F5344CB8AC3E}">
        <p14:creationId xmlns:p14="http://schemas.microsoft.com/office/powerpoint/2010/main" val="2713737474"/>
      </p:ext>
    </p:extLst>
  </p:cSld>
  <p:clrMapOvr>
    <a:masterClrMapping/>
  </p:clrMapOvr>
  <p:transition xmlns:p14="http://schemas.microsoft.com/office/powerpoint/2010/mai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eaLnBrk="0" hangingPunct="0">
              <a:lnSpc>
                <a:spcPct val="90000"/>
              </a:lnSpc>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buFontTx/>
              <a:buChar char="•"/>
              <a:defRPr kumimoji="1" b="1">
                <a:latin typeface="Times New Roman"/>
                <a:cs typeface="Arial" charset="0"/>
              </a:defRPr>
            </a:lvl1pPr>
          </a:lstStyle>
          <a:p>
            <a:pPr>
              <a:defRPr/>
            </a:pPr>
            <a:fld id="{21CAD925-429D-EE41-AA69-678D100399CA}" type="slidenum">
              <a:rPr lang="en-US"/>
              <a:pPr>
                <a:defRPr/>
              </a:pPr>
              <a:t>‹#›</a:t>
            </a:fld>
            <a:endParaRPr lang="en-US"/>
          </a:p>
        </p:txBody>
      </p:sp>
    </p:spTree>
    <p:extLst>
      <p:ext uri="{BB962C8B-B14F-4D97-AF65-F5344CB8AC3E}">
        <p14:creationId xmlns:p14="http://schemas.microsoft.com/office/powerpoint/2010/main" val="505660603"/>
      </p:ext>
    </p:extLst>
  </p:cSld>
  <p:clrMapOvr>
    <a:masterClrMapping/>
  </p:clrMapOvr>
  <p:transition xmlns:p14="http://schemas.microsoft.com/office/powerpoint/2010/mai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cs typeface="Arial" charset="0"/>
              </a:defRPr>
            </a:lvl1pPr>
          </a:lstStyle>
          <a:p>
            <a:pPr>
              <a:defRPr/>
            </a:pPr>
            <a:fld id="{F5567D67-D2A8-A84A-A24A-0AA26DB37B7B}" type="slidenum">
              <a:rPr lang="en-US"/>
              <a:pPr>
                <a:defRPr/>
              </a:pPr>
              <a:t>‹#›</a:t>
            </a:fld>
            <a:endParaRPr lang="en-US"/>
          </a:p>
        </p:txBody>
      </p:sp>
    </p:spTree>
    <p:extLst>
      <p:ext uri="{BB962C8B-B14F-4D97-AF65-F5344CB8AC3E}">
        <p14:creationId xmlns:p14="http://schemas.microsoft.com/office/powerpoint/2010/main" val="3338749565"/>
      </p:ext>
    </p:extLst>
  </p:cSld>
  <p:clrMapOvr>
    <a:masterClrMapping/>
  </p:clrMapOvr>
  <p:transition xmlns:p14="http://schemas.microsoft.com/office/powerpoint/2010/mai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cs typeface="Arial" charset="0"/>
              </a:defRPr>
            </a:lvl1pPr>
          </a:lstStyle>
          <a:p>
            <a:pPr>
              <a:defRPr/>
            </a:pPr>
            <a:fld id="{864F86F3-01E5-AD41-A30B-220B5A0D14B0}" type="slidenum">
              <a:rPr lang="en-US"/>
              <a:pPr>
                <a:defRPr/>
              </a:pPr>
              <a:t>‹#›</a:t>
            </a:fld>
            <a:endParaRPr lang="en-US"/>
          </a:p>
        </p:txBody>
      </p:sp>
    </p:spTree>
    <p:extLst>
      <p:ext uri="{BB962C8B-B14F-4D97-AF65-F5344CB8AC3E}">
        <p14:creationId xmlns:p14="http://schemas.microsoft.com/office/powerpoint/2010/main" val="3020732950"/>
      </p:ext>
    </p:extLst>
  </p:cSld>
  <p:clrMapOvr>
    <a:masterClrMapping/>
  </p:clrMapOvr>
  <p:transition xmlns:p14="http://schemas.microsoft.com/office/powerpoint/2010/mai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cs typeface="Arial" charset="0"/>
              </a:defRPr>
            </a:lvl1pPr>
          </a:lstStyle>
          <a:p>
            <a:pPr>
              <a:defRPr/>
            </a:pPr>
            <a:fld id="{376BBA2C-6D9F-E54E-B217-F57E66047DD1}" type="slidenum">
              <a:rPr lang="en-US"/>
              <a:pPr>
                <a:defRPr/>
              </a:pPr>
              <a:t>‹#›</a:t>
            </a:fld>
            <a:endParaRPr lang="en-US"/>
          </a:p>
        </p:txBody>
      </p:sp>
    </p:spTree>
    <p:extLst>
      <p:ext uri="{BB962C8B-B14F-4D97-AF65-F5344CB8AC3E}">
        <p14:creationId xmlns:p14="http://schemas.microsoft.com/office/powerpoint/2010/main" val="839892742"/>
      </p:ext>
    </p:extLst>
  </p:cSld>
  <p:clrMapOvr>
    <a:masterClrMapping/>
  </p:clrMapOvr>
  <p:transition xmlns:p14="http://schemas.microsoft.com/office/powerpoint/2010/mai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cs typeface="Arial" charset="0"/>
              </a:defRPr>
            </a:lvl1pPr>
          </a:lstStyle>
          <a:p>
            <a:pPr>
              <a:defRPr/>
            </a:pPr>
            <a:fld id="{B0290B3E-7D39-A244-936A-D25ECBE20B28}" type="slidenum">
              <a:rPr lang="en-US"/>
              <a:pPr>
                <a:defRPr/>
              </a:pPr>
              <a:t>‹#›</a:t>
            </a:fld>
            <a:endParaRPr lang="en-US"/>
          </a:p>
        </p:txBody>
      </p:sp>
    </p:spTree>
    <p:extLst>
      <p:ext uri="{BB962C8B-B14F-4D97-AF65-F5344CB8AC3E}">
        <p14:creationId xmlns:p14="http://schemas.microsoft.com/office/powerpoint/2010/main" val="668785434"/>
      </p:ext>
    </p:extLst>
  </p:cSld>
  <p:clrMapOvr>
    <a:masterClrMapping/>
  </p:clrMapOvr>
  <p:transition xmlns:p14="http://schemas.microsoft.com/office/powerpoint/2010/mai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a:lnSpc>
                <a:spcPct val="90000"/>
              </a:lnSpc>
              <a:spcBef>
                <a:spcPct val="20000"/>
              </a:spcBef>
              <a:buFontTx/>
              <a:buChar char="•"/>
              <a:defRPr kumimoji="1" b="1">
                <a:cs typeface="Arial" charset="0"/>
              </a:defRPr>
            </a:lvl1pPr>
          </a:lstStyle>
          <a:p>
            <a:pPr>
              <a:defRPr/>
            </a:pPr>
            <a:fld id="{F361F17B-B7EC-2641-8600-0A36AA9CB1DC}" type="slidenum">
              <a:rPr lang="en-US"/>
              <a:pPr>
                <a:defRPr/>
              </a:pPr>
              <a:t>‹#›</a:t>
            </a:fld>
            <a:endParaRPr lang="en-US"/>
          </a:p>
        </p:txBody>
      </p:sp>
    </p:spTree>
    <p:extLst>
      <p:ext uri="{BB962C8B-B14F-4D97-AF65-F5344CB8AC3E}">
        <p14:creationId xmlns:p14="http://schemas.microsoft.com/office/powerpoint/2010/main" val="2871433633"/>
      </p:ext>
    </p:extLst>
  </p:cSld>
  <p:clrMapOvr>
    <a:masterClrMapping/>
  </p:clrMapOvr>
  <p:transition xmlns:p14="http://schemas.microsoft.com/office/powerpoint/2010/mai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a:lnSpc>
                <a:spcPct val="90000"/>
              </a:lnSpc>
              <a:spcBef>
                <a:spcPct val="20000"/>
              </a:spcBef>
              <a:buFontTx/>
              <a:buChar char="•"/>
              <a:defRPr kumimoji="1" b="1">
                <a:cs typeface="Arial" charset="0"/>
              </a:defRPr>
            </a:lvl1pPr>
          </a:lstStyle>
          <a:p>
            <a:pPr>
              <a:defRPr/>
            </a:pPr>
            <a:fld id="{5A299CDF-FE0C-AA4D-ADA6-989EF095815A}" type="slidenum">
              <a:rPr lang="en-US"/>
              <a:pPr>
                <a:defRPr/>
              </a:pPr>
              <a:t>‹#›</a:t>
            </a:fld>
            <a:endParaRPr lang="en-US"/>
          </a:p>
        </p:txBody>
      </p:sp>
    </p:spTree>
    <p:extLst>
      <p:ext uri="{BB962C8B-B14F-4D97-AF65-F5344CB8AC3E}">
        <p14:creationId xmlns:p14="http://schemas.microsoft.com/office/powerpoint/2010/main" val="809554080"/>
      </p:ext>
    </p:extLst>
  </p:cSld>
  <p:clrMapOvr>
    <a:masterClrMapping/>
  </p:clrMapOvr>
  <p:transition xmlns:p14="http://schemas.microsoft.com/office/powerpoint/2010/mai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a:lnSpc>
                <a:spcPct val="90000"/>
              </a:lnSpc>
              <a:spcBef>
                <a:spcPct val="20000"/>
              </a:spcBef>
              <a:buFontTx/>
              <a:buChar char="•"/>
              <a:defRPr kumimoji="1" b="1">
                <a:cs typeface="Arial" charset="0"/>
              </a:defRPr>
            </a:lvl1pPr>
          </a:lstStyle>
          <a:p>
            <a:pPr>
              <a:defRPr/>
            </a:pPr>
            <a:fld id="{649C9B88-4BA6-964C-8AE0-AE7F82564809}" type="slidenum">
              <a:rPr lang="en-US"/>
              <a:pPr>
                <a:defRPr/>
              </a:pPr>
              <a:t>‹#›</a:t>
            </a:fld>
            <a:endParaRPr lang="en-US"/>
          </a:p>
        </p:txBody>
      </p:sp>
    </p:spTree>
    <p:extLst>
      <p:ext uri="{BB962C8B-B14F-4D97-AF65-F5344CB8AC3E}">
        <p14:creationId xmlns:p14="http://schemas.microsoft.com/office/powerpoint/2010/main" val="1825212031"/>
      </p:ext>
    </p:extLst>
  </p:cSld>
  <p:clrMapOvr>
    <a:masterClrMapping/>
  </p:clrMapOvr>
  <p:transition xmlns:p14="http://schemas.microsoft.com/office/powerpoint/2010/mai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cs typeface="Arial" charset="0"/>
              </a:defRPr>
            </a:lvl1pPr>
          </a:lstStyle>
          <a:p>
            <a:pPr>
              <a:defRPr/>
            </a:pPr>
            <a:fld id="{E4F2DEC1-DF31-864B-A8BA-514CA46E1ABA}" type="slidenum">
              <a:rPr lang="en-US"/>
              <a:pPr>
                <a:defRPr/>
              </a:pPr>
              <a:t>‹#›</a:t>
            </a:fld>
            <a:endParaRPr lang="en-US"/>
          </a:p>
        </p:txBody>
      </p:sp>
    </p:spTree>
    <p:extLst>
      <p:ext uri="{BB962C8B-B14F-4D97-AF65-F5344CB8AC3E}">
        <p14:creationId xmlns:p14="http://schemas.microsoft.com/office/powerpoint/2010/main" val="1264100418"/>
      </p:ext>
    </p:extLst>
  </p:cSld>
  <p:clrMapOvr>
    <a:masterClrMapping/>
  </p:clrMapOvr>
  <p:transition xmlns:p14="http://schemas.microsoft.com/office/powerpoint/2010/mai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50257C60-7615-B64F-B4A4-3D52D1E9A326}" type="slidenum">
              <a:rPr lang="en-US"/>
              <a:pPr>
                <a:defRPr/>
              </a:pPr>
              <a:t>‹#›</a:t>
            </a:fld>
            <a:endParaRPr lang="en-US"/>
          </a:p>
        </p:txBody>
      </p:sp>
    </p:spTree>
    <p:extLst>
      <p:ext uri="{BB962C8B-B14F-4D97-AF65-F5344CB8AC3E}">
        <p14:creationId xmlns:p14="http://schemas.microsoft.com/office/powerpoint/2010/main" val="37135209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cs typeface="Arial" charset="0"/>
              </a:defRPr>
            </a:lvl1pPr>
          </a:lstStyle>
          <a:p>
            <a:pPr>
              <a:defRPr/>
            </a:pPr>
            <a:fld id="{68E687F8-6F9B-C34C-8546-A48458A82EE8}" type="slidenum">
              <a:rPr lang="en-US"/>
              <a:pPr>
                <a:defRPr/>
              </a:pPr>
              <a:t>‹#›</a:t>
            </a:fld>
            <a:endParaRPr lang="en-US"/>
          </a:p>
        </p:txBody>
      </p:sp>
    </p:spTree>
    <p:extLst>
      <p:ext uri="{BB962C8B-B14F-4D97-AF65-F5344CB8AC3E}">
        <p14:creationId xmlns:p14="http://schemas.microsoft.com/office/powerpoint/2010/main" val="1045483487"/>
      </p:ext>
    </p:extLst>
  </p:cSld>
  <p:clrMapOvr>
    <a:masterClrMapping/>
  </p:clrMapOvr>
  <p:transition xmlns:p14="http://schemas.microsoft.com/office/powerpoint/2010/mai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cs typeface="Arial" charset="0"/>
              </a:defRPr>
            </a:lvl1pPr>
          </a:lstStyle>
          <a:p>
            <a:pPr>
              <a:defRPr/>
            </a:pPr>
            <a:fld id="{2AD973C1-F4FB-E945-A9AE-9FD83D362BCE}" type="slidenum">
              <a:rPr lang="en-US"/>
              <a:pPr>
                <a:defRPr/>
              </a:pPr>
              <a:t>‹#›</a:t>
            </a:fld>
            <a:endParaRPr lang="en-US"/>
          </a:p>
        </p:txBody>
      </p:sp>
    </p:spTree>
    <p:extLst>
      <p:ext uri="{BB962C8B-B14F-4D97-AF65-F5344CB8AC3E}">
        <p14:creationId xmlns:p14="http://schemas.microsoft.com/office/powerpoint/2010/main" val="1307543340"/>
      </p:ext>
    </p:extLst>
  </p:cSld>
  <p:clrMapOvr>
    <a:masterClrMapping/>
  </p:clrMapOvr>
  <p:transition xmlns:p14="http://schemas.microsoft.com/office/powerpoint/2010/mai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cs typeface="Arial" charset="0"/>
              </a:defRPr>
            </a:lvl1pPr>
          </a:lstStyle>
          <a:p>
            <a:pPr>
              <a:defRPr/>
            </a:pPr>
            <a:fld id="{B5F8EE62-1424-6449-922E-9165E65D934C}" type="slidenum">
              <a:rPr lang="en-US"/>
              <a:pPr>
                <a:defRPr/>
              </a:pPr>
              <a:t>‹#›</a:t>
            </a:fld>
            <a:endParaRPr lang="en-US"/>
          </a:p>
        </p:txBody>
      </p:sp>
    </p:spTree>
    <p:extLst>
      <p:ext uri="{BB962C8B-B14F-4D97-AF65-F5344CB8AC3E}">
        <p14:creationId xmlns:p14="http://schemas.microsoft.com/office/powerpoint/2010/main" val="342139173"/>
      </p:ext>
    </p:extLst>
  </p:cSld>
  <p:clrMapOvr>
    <a:masterClrMapping/>
  </p:clrMapOvr>
  <p:transition xmlns:p14="http://schemas.microsoft.com/office/powerpoint/2010/mai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85800" y="117475"/>
            <a:ext cx="8185150" cy="6738938"/>
            <a:chOff x="432" y="74"/>
            <a:chExt cx="5156"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 name="Oval 19"/>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Oval 20"/>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Oval 21"/>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Oval 22"/>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Oval 23"/>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Oval 24"/>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Oval 25"/>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Oval 26"/>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Oval 27"/>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5" name="Group 28"/>
            <p:cNvGrpSpPr>
              <a:grpSpLocks/>
            </p:cNvGrpSpPr>
            <p:nvPr/>
          </p:nvGrpSpPr>
          <p:grpSpPr bwMode="auto">
            <a:xfrm>
              <a:off x="2859" y="4202"/>
              <a:ext cx="2729" cy="41"/>
              <a:chOff x="2859" y="4202"/>
              <a:chExt cx="2729" cy="41"/>
            </a:xfrm>
          </p:grpSpPr>
          <p:sp>
            <p:nvSpPr>
              <p:cNvPr id="17"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25" name="Rectangle 30"/>
          <p:cNvSpPr>
            <a:spLocks noGrp="1" noChangeArrowheads="1"/>
          </p:cNvSpPr>
          <p:nvPr>
            <p:ph type="dt" sz="quarter" idx="10"/>
          </p:nvPr>
        </p:nvSpPr>
        <p:spPr>
          <a:xfrm>
            <a:off x="685800" y="6248400"/>
            <a:ext cx="1905000" cy="457200"/>
          </a:xfrm>
          <a:prstGeom prst="rect">
            <a:avLst/>
          </a:prstGeom>
        </p:spPr>
        <p:txBody>
          <a:bodyPr/>
          <a:lstStyle>
            <a:lvl1pPr>
              <a:defRPr>
                <a:solidFill>
                  <a:srgbClr val="FFFFFF"/>
                </a:solidFill>
                <a:cs typeface="Times New Roman" charset="0"/>
              </a:defRPr>
            </a:lvl1pPr>
          </a:lstStyle>
          <a:p>
            <a:pPr>
              <a:defRPr/>
            </a:pPr>
            <a:endParaRPr lang="en-US"/>
          </a:p>
        </p:txBody>
      </p:sp>
      <p:sp>
        <p:nvSpPr>
          <p:cNvPr id="26" name="Rectangle 31"/>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cs typeface="Times New Roman" charset="0"/>
              </a:defRPr>
            </a:lvl1pPr>
          </a:lstStyle>
          <a:p>
            <a:pPr>
              <a:defRPr/>
            </a:pPr>
            <a:endParaRPr lang="en-US"/>
          </a:p>
        </p:txBody>
      </p:sp>
      <p:sp>
        <p:nvSpPr>
          <p:cNvPr id="27" name="Rectangle 32"/>
          <p:cNvSpPr>
            <a:spLocks noGrp="1" noChangeArrowheads="1"/>
          </p:cNvSpPr>
          <p:nvPr>
            <p:ph type="sldNum" sz="quarter" idx="12"/>
          </p:nvPr>
        </p:nvSpPr>
        <p:spPr>
          <a:xfrm>
            <a:off x="6553200" y="6248400"/>
            <a:ext cx="1905000" cy="457200"/>
          </a:xfrm>
          <a:prstGeom prst="rect">
            <a:avLst/>
          </a:prstGeom>
        </p:spPr>
        <p:txBody>
          <a:bodyPr/>
          <a:lstStyle>
            <a:lvl1pPr>
              <a:defRPr>
                <a:solidFill>
                  <a:srgbClr val="FFFFFF"/>
                </a:solidFill>
                <a:cs typeface="Times New Roman" charset="0"/>
              </a:defRPr>
            </a:lvl1pPr>
          </a:lstStyle>
          <a:p>
            <a:pPr>
              <a:defRPr/>
            </a:pPr>
            <a:fld id="{D55650C2-BC3D-F04E-B6CD-B6C88B77217C}" type="slidenum">
              <a:rPr lang="en-US"/>
              <a:pPr>
                <a:defRPr/>
              </a:pPr>
              <a:t>‹#›</a:t>
            </a:fld>
            <a:endParaRPr lang="en-US"/>
          </a:p>
        </p:txBody>
      </p:sp>
    </p:spTree>
    <p:extLst>
      <p:ext uri="{BB962C8B-B14F-4D97-AF65-F5344CB8AC3E}">
        <p14:creationId xmlns:p14="http://schemas.microsoft.com/office/powerpoint/2010/main" val="13939389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3E57ECC4-8392-0948-BAB8-1BFC8E99D070}" type="slidenum">
              <a:rPr lang="en-US"/>
              <a:pPr>
                <a:defRPr/>
              </a:pPr>
              <a:t>‹#›</a:t>
            </a:fld>
            <a:endParaRPr lang="en-US"/>
          </a:p>
        </p:txBody>
      </p:sp>
    </p:spTree>
    <p:extLst>
      <p:ext uri="{BB962C8B-B14F-4D97-AF65-F5344CB8AC3E}">
        <p14:creationId xmlns:p14="http://schemas.microsoft.com/office/powerpoint/2010/main" val="32522529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9E8BFC86-D441-1749-8D57-314FF45CCFEF}" type="slidenum">
              <a:rPr lang="en-US"/>
              <a:pPr>
                <a:defRPr/>
              </a:pPr>
              <a:t>‹#›</a:t>
            </a:fld>
            <a:endParaRPr lang="en-US"/>
          </a:p>
        </p:txBody>
      </p:sp>
    </p:spTree>
    <p:extLst>
      <p:ext uri="{BB962C8B-B14F-4D97-AF65-F5344CB8AC3E}">
        <p14:creationId xmlns:p14="http://schemas.microsoft.com/office/powerpoint/2010/main" val="35381025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60C414D2-C51D-3E4A-AC4D-14BE7C4FE66D}" type="slidenum">
              <a:rPr lang="en-US"/>
              <a:pPr>
                <a:defRPr/>
              </a:pPr>
              <a:t>‹#›</a:t>
            </a:fld>
            <a:endParaRPr lang="en-US"/>
          </a:p>
        </p:txBody>
      </p:sp>
    </p:spTree>
    <p:extLst>
      <p:ext uri="{BB962C8B-B14F-4D97-AF65-F5344CB8AC3E}">
        <p14:creationId xmlns:p14="http://schemas.microsoft.com/office/powerpoint/2010/main" val="4236796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4A30739A-496D-D848-9D28-E93CE0A09643}" type="slidenum">
              <a:rPr lang="en-US"/>
              <a:pPr>
                <a:defRPr/>
              </a:pPr>
              <a:t>‹#›</a:t>
            </a:fld>
            <a:endParaRPr lang="en-US"/>
          </a:p>
        </p:txBody>
      </p:sp>
    </p:spTree>
    <p:extLst>
      <p:ext uri="{BB962C8B-B14F-4D97-AF65-F5344CB8AC3E}">
        <p14:creationId xmlns:p14="http://schemas.microsoft.com/office/powerpoint/2010/main" val="1309987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B6C65FB8-67DE-4A42-B3A9-324A0E175940}" type="slidenum">
              <a:rPr lang="en-US"/>
              <a:pPr>
                <a:defRPr/>
              </a:pPr>
              <a:t>‹#›</a:t>
            </a:fld>
            <a:endParaRPr lang="en-US"/>
          </a:p>
        </p:txBody>
      </p:sp>
    </p:spTree>
    <p:extLst>
      <p:ext uri="{BB962C8B-B14F-4D97-AF65-F5344CB8AC3E}">
        <p14:creationId xmlns:p14="http://schemas.microsoft.com/office/powerpoint/2010/main" val="23723763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BEF72EE7-4D4F-E940-9838-2B9E6A07CF0E}" type="slidenum">
              <a:rPr lang="en-US"/>
              <a:pPr>
                <a:defRPr/>
              </a:pPr>
              <a:t>‹#›</a:t>
            </a:fld>
            <a:endParaRPr lang="en-US"/>
          </a:p>
        </p:txBody>
      </p:sp>
    </p:spTree>
    <p:extLst>
      <p:ext uri="{BB962C8B-B14F-4D97-AF65-F5344CB8AC3E}">
        <p14:creationId xmlns:p14="http://schemas.microsoft.com/office/powerpoint/2010/main" val="4163174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3D11962C-79D2-9C47-8F57-A0F4D96B1309}" type="slidenum">
              <a:rPr lang="en-US"/>
              <a:pPr>
                <a:defRPr/>
              </a:pPr>
              <a:t>‹#›</a:t>
            </a:fld>
            <a:endParaRPr lang="en-US"/>
          </a:p>
        </p:txBody>
      </p:sp>
    </p:spTree>
    <p:extLst>
      <p:ext uri="{BB962C8B-B14F-4D97-AF65-F5344CB8AC3E}">
        <p14:creationId xmlns:p14="http://schemas.microsoft.com/office/powerpoint/2010/main" val="6787676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CECB9F33-1AB7-1A46-A7FE-5FEB915B8719}" type="slidenum">
              <a:rPr lang="en-US"/>
              <a:pPr>
                <a:defRPr/>
              </a:pPr>
              <a:t>‹#›</a:t>
            </a:fld>
            <a:endParaRPr lang="en-US"/>
          </a:p>
        </p:txBody>
      </p:sp>
    </p:spTree>
    <p:extLst>
      <p:ext uri="{BB962C8B-B14F-4D97-AF65-F5344CB8AC3E}">
        <p14:creationId xmlns:p14="http://schemas.microsoft.com/office/powerpoint/2010/main" val="18173757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27F34A24-0F5E-0B4A-B677-A6177C946569}" type="slidenum">
              <a:rPr lang="en-US"/>
              <a:pPr>
                <a:defRPr/>
              </a:pPr>
              <a:t>‹#›</a:t>
            </a:fld>
            <a:endParaRPr lang="en-US"/>
          </a:p>
        </p:txBody>
      </p:sp>
    </p:spTree>
    <p:extLst>
      <p:ext uri="{BB962C8B-B14F-4D97-AF65-F5344CB8AC3E}">
        <p14:creationId xmlns:p14="http://schemas.microsoft.com/office/powerpoint/2010/main" val="41236601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FD2B5E1A-5A0A-0049-A070-70835F31CF61}" type="slidenum">
              <a:rPr lang="en-US"/>
              <a:pPr>
                <a:defRPr/>
              </a:pPr>
              <a:t>‹#›</a:t>
            </a:fld>
            <a:endParaRPr lang="en-US"/>
          </a:p>
        </p:txBody>
      </p:sp>
    </p:spTree>
    <p:extLst>
      <p:ext uri="{BB962C8B-B14F-4D97-AF65-F5344CB8AC3E}">
        <p14:creationId xmlns:p14="http://schemas.microsoft.com/office/powerpoint/2010/main" val="33233697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84B58387-1B81-C549-8C1F-707E3EBF29FE}" type="slidenum">
              <a:rPr lang="en-US"/>
              <a:pPr>
                <a:defRPr/>
              </a:pPr>
              <a:t>‹#›</a:t>
            </a:fld>
            <a:endParaRPr lang="en-US"/>
          </a:p>
        </p:txBody>
      </p:sp>
    </p:spTree>
    <p:extLst>
      <p:ext uri="{BB962C8B-B14F-4D97-AF65-F5344CB8AC3E}">
        <p14:creationId xmlns:p14="http://schemas.microsoft.com/office/powerpoint/2010/main" val="29175500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atin typeface="Arial Narrow" charset="0"/>
              </a:defRPr>
            </a:lvl1pPr>
          </a:lstStyle>
          <a:p>
            <a:pPr>
              <a:defRPr/>
            </a:pPr>
            <a:fld id="{F6D2E3E5-7E28-E34C-8F08-074D39830610}" type="slidenum">
              <a:rPr lang="en-US"/>
              <a:pPr>
                <a:defRPr/>
              </a:pPr>
              <a:t>‹#›</a:t>
            </a:fld>
            <a:endParaRPr lang="en-US"/>
          </a:p>
        </p:txBody>
      </p:sp>
    </p:spTree>
    <p:extLst>
      <p:ext uri="{BB962C8B-B14F-4D97-AF65-F5344CB8AC3E}">
        <p14:creationId xmlns:p14="http://schemas.microsoft.com/office/powerpoint/2010/main" val="8339659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atin typeface="Arial Narrow" charset="0"/>
              </a:defRPr>
            </a:lvl1pPr>
          </a:lstStyle>
          <a:p>
            <a:pPr>
              <a:defRPr/>
            </a:pPr>
            <a:fld id="{4F993169-8F21-2247-99BA-4C43A4597C48}" type="slidenum">
              <a:rPr lang="en-US"/>
              <a:pPr>
                <a:defRPr/>
              </a:pPr>
              <a:t>‹#›</a:t>
            </a:fld>
            <a:endParaRPr lang="en-US"/>
          </a:p>
        </p:txBody>
      </p:sp>
    </p:spTree>
    <p:extLst>
      <p:ext uri="{BB962C8B-B14F-4D97-AF65-F5344CB8AC3E}">
        <p14:creationId xmlns:p14="http://schemas.microsoft.com/office/powerpoint/2010/main" val="35639386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atin typeface="Arial Narrow" charset="0"/>
              </a:defRPr>
            </a:lvl1pPr>
          </a:lstStyle>
          <a:p>
            <a:pPr>
              <a:defRPr/>
            </a:pPr>
            <a:fld id="{4F305854-51A2-9041-8B1B-B6B931A367E2}" type="slidenum">
              <a:rPr lang="en-US"/>
              <a:pPr>
                <a:defRPr/>
              </a:pPr>
              <a:t>‹#›</a:t>
            </a:fld>
            <a:endParaRPr lang="en-US"/>
          </a:p>
        </p:txBody>
      </p:sp>
    </p:spTree>
    <p:extLst>
      <p:ext uri="{BB962C8B-B14F-4D97-AF65-F5344CB8AC3E}">
        <p14:creationId xmlns:p14="http://schemas.microsoft.com/office/powerpoint/2010/main" val="27230490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atin typeface="Arial Narrow" charset="0"/>
              </a:defRPr>
            </a:lvl1pPr>
          </a:lstStyle>
          <a:p>
            <a:pPr>
              <a:defRPr/>
            </a:pPr>
            <a:fld id="{FAC064BE-5768-9847-A84D-B29E3A9AC595}" type="slidenum">
              <a:rPr lang="en-US"/>
              <a:pPr>
                <a:defRPr/>
              </a:pPr>
              <a:t>‹#›</a:t>
            </a:fld>
            <a:endParaRPr lang="en-US"/>
          </a:p>
        </p:txBody>
      </p:sp>
    </p:spTree>
    <p:extLst>
      <p:ext uri="{BB962C8B-B14F-4D97-AF65-F5344CB8AC3E}">
        <p14:creationId xmlns:p14="http://schemas.microsoft.com/office/powerpoint/2010/main" val="28495684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atin typeface="Arial Narrow" charset="0"/>
              </a:defRPr>
            </a:lvl1pPr>
          </a:lstStyle>
          <a:p>
            <a:pPr>
              <a:defRPr/>
            </a:pPr>
            <a:fld id="{739D7197-E009-074E-9AA4-500B4FD38EA4}" type="slidenum">
              <a:rPr lang="en-US"/>
              <a:pPr>
                <a:defRPr/>
              </a:pPr>
              <a:t>‹#›</a:t>
            </a:fld>
            <a:endParaRPr lang="en-US"/>
          </a:p>
        </p:txBody>
      </p:sp>
    </p:spTree>
    <p:extLst>
      <p:ext uri="{BB962C8B-B14F-4D97-AF65-F5344CB8AC3E}">
        <p14:creationId xmlns:p14="http://schemas.microsoft.com/office/powerpoint/2010/main" val="10584772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atin typeface="Arial Narrow" charset="0"/>
              </a:defRPr>
            </a:lvl1pPr>
          </a:lstStyle>
          <a:p>
            <a:pPr>
              <a:defRPr/>
            </a:pPr>
            <a:fld id="{7AF8B44D-48F7-CF4E-A6B5-436B1B82C483}" type="slidenum">
              <a:rPr lang="en-US"/>
              <a:pPr>
                <a:defRPr/>
              </a:pPr>
              <a:t>‹#›</a:t>
            </a:fld>
            <a:endParaRPr lang="en-US"/>
          </a:p>
        </p:txBody>
      </p:sp>
    </p:spTree>
    <p:extLst>
      <p:ext uri="{BB962C8B-B14F-4D97-AF65-F5344CB8AC3E}">
        <p14:creationId xmlns:p14="http://schemas.microsoft.com/office/powerpoint/2010/main" val="40646211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5.xml"/><Relationship Id="rId12" Type="http://schemas.openxmlformats.org/officeDocument/2006/relationships/theme" Target="../theme/theme10.xml"/><Relationship Id="rId1" Type="http://schemas.openxmlformats.org/officeDocument/2006/relationships/slideLayout" Target="../slideLayouts/slideLayout105.xml"/><Relationship Id="rId2" Type="http://schemas.openxmlformats.org/officeDocument/2006/relationships/slideLayout" Target="../slideLayouts/slideLayout106.xml"/><Relationship Id="rId3" Type="http://schemas.openxmlformats.org/officeDocument/2006/relationships/slideLayout" Target="../slideLayouts/slideLayout107.xml"/><Relationship Id="rId4" Type="http://schemas.openxmlformats.org/officeDocument/2006/relationships/slideLayout" Target="../slideLayouts/slideLayout108.xml"/><Relationship Id="rId5" Type="http://schemas.openxmlformats.org/officeDocument/2006/relationships/slideLayout" Target="../slideLayouts/slideLayout109.xml"/><Relationship Id="rId6" Type="http://schemas.openxmlformats.org/officeDocument/2006/relationships/slideLayout" Target="../slideLayouts/slideLayout110.xml"/><Relationship Id="rId7" Type="http://schemas.openxmlformats.org/officeDocument/2006/relationships/slideLayout" Target="../slideLayouts/slideLayout111.xml"/><Relationship Id="rId8" Type="http://schemas.openxmlformats.org/officeDocument/2006/relationships/slideLayout" Target="../slideLayouts/slideLayout112.xml"/><Relationship Id="rId9" Type="http://schemas.openxmlformats.org/officeDocument/2006/relationships/slideLayout" Target="../slideLayouts/slideLayout113.xml"/><Relationship Id="rId10"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6.xml"/><Relationship Id="rId12" Type="http://schemas.openxmlformats.org/officeDocument/2006/relationships/theme" Target="../theme/theme11.xml"/><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9" Type="http://schemas.openxmlformats.org/officeDocument/2006/relationships/slideLayout" Target="../slideLayouts/slideLayout124.xml"/><Relationship Id="rId10"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3.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slideLayout" Target="../slideLayouts/slideLayout68.xml"/><Relationship Id="rId14" Type="http://schemas.openxmlformats.org/officeDocument/2006/relationships/slideLayout" Target="../slideLayouts/slideLayout69.xml"/><Relationship Id="rId15" Type="http://schemas.openxmlformats.org/officeDocument/2006/relationships/slideLayout" Target="../slideLayouts/slideLayout70.xml"/><Relationship Id="rId16" Type="http://schemas.openxmlformats.org/officeDocument/2006/relationships/slideLayout" Target="../slideLayouts/slideLayout71.xml"/><Relationship Id="rId17"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theme" Target="../theme/theme7.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theme" Target="../theme/theme8.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4.xml"/><Relationship Id="rId12" Type="http://schemas.openxmlformats.org/officeDocument/2006/relationships/theme" Target="../theme/theme9.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34"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3"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buFontTx/>
              <a:buNone/>
              <a:defRPr kumimoji="0" sz="1400" b="0">
                <a:latin typeface="Times New Roman" pitchFamily="18" charset="0"/>
                <a:ea typeface="+mn-ea"/>
                <a:cs typeface="Times New Roman" pitchFamily="18" charset="0"/>
              </a:defRPr>
            </a:lvl1pPr>
          </a:lstStyle>
          <a:p>
            <a:pPr>
              <a:defRPr/>
            </a:pPr>
            <a:endParaRPr lang="en-US"/>
          </a:p>
        </p:txBody>
      </p:sp>
      <p:sp>
        <p:nvSpPr>
          <p:cNvPr id="6164"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buFontTx/>
              <a:buNone/>
              <a:defRPr kumimoji="0" sz="1400" b="0">
                <a:latin typeface="Times New Roman" pitchFamily="18" charset="0"/>
                <a:ea typeface="+mn-ea"/>
                <a:cs typeface="Times New Roman" pitchFamily="18" charset="0"/>
              </a:defRPr>
            </a:lvl1pPr>
          </a:lstStyle>
          <a:p>
            <a:pPr>
              <a:defRPr/>
            </a:pPr>
            <a:endParaRPr lang="en-US"/>
          </a:p>
        </p:txBody>
      </p:sp>
      <p:sp>
        <p:nvSpPr>
          <p:cNvPr id="6165"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buFontTx/>
              <a:buNone/>
              <a:defRPr kumimoji="0" sz="1400" b="0">
                <a:latin typeface="Times New Roman" charset="0"/>
                <a:cs typeface="Times New Roman" charset="0"/>
              </a:defRPr>
            </a:lvl1pPr>
          </a:lstStyle>
          <a:p>
            <a:pPr>
              <a:defRPr/>
            </a:pPr>
            <a:fld id="{BDD67DDE-78F3-274D-AF97-DF94A9E2552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97"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kumimoji="1" sz="4400">
          <a:solidFill>
            <a:schemeClr val="tx2"/>
          </a:solidFill>
          <a:latin typeface="Times New Roman" pitchFamily="-108" charset="0"/>
          <a:ea typeface="ＭＳ Ｐゴシック" pitchFamily="34" charset="-128"/>
          <a:cs typeface="ＭＳ Ｐゴシック" charset="0"/>
        </a:defRPr>
      </a:lvl2pPr>
      <a:lvl3pPr algn="ctr" rtl="0" eaLnBrk="0" fontAlgn="base" hangingPunct="0">
        <a:spcBef>
          <a:spcPct val="0"/>
        </a:spcBef>
        <a:spcAft>
          <a:spcPct val="0"/>
        </a:spcAft>
        <a:defRPr kumimoji="1" sz="4400">
          <a:solidFill>
            <a:schemeClr val="tx2"/>
          </a:solidFill>
          <a:latin typeface="Times New Roman" pitchFamily="-108" charset="0"/>
          <a:ea typeface="ＭＳ Ｐゴシック" pitchFamily="34" charset="-128"/>
          <a:cs typeface="ＭＳ Ｐゴシック" charset="0"/>
        </a:defRPr>
      </a:lvl3pPr>
      <a:lvl4pPr algn="ctr" rtl="0" eaLnBrk="0" fontAlgn="base" hangingPunct="0">
        <a:spcBef>
          <a:spcPct val="0"/>
        </a:spcBef>
        <a:spcAft>
          <a:spcPct val="0"/>
        </a:spcAft>
        <a:defRPr kumimoji="1" sz="4400">
          <a:solidFill>
            <a:schemeClr val="tx2"/>
          </a:solidFill>
          <a:latin typeface="Times New Roman" pitchFamily="-108" charset="0"/>
          <a:ea typeface="ＭＳ Ｐゴシック" pitchFamily="34" charset="-128"/>
          <a:cs typeface="ＭＳ Ｐゴシック" charset="0"/>
        </a:defRPr>
      </a:lvl4pPr>
      <a:lvl5pPr algn="ctr" rtl="0" eaLnBrk="0" fontAlgn="base" hangingPunct="0">
        <a:spcBef>
          <a:spcPct val="0"/>
        </a:spcBef>
        <a:spcAft>
          <a:spcPct val="0"/>
        </a:spcAft>
        <a:defRPr kumimoji="1" sz="4400">
          <a:solidFill>
            <a:schemeClr val="tx2"/>
          </a:solidFill>
          <a:latin typeface="Times New Roman" pitchFamily="-108" charset="0"/>
          <a:ea typeface="ＭＳ Ｐゴシック" pitchFamily="34" charset="-128"/>
          <a:cs typeface="ＭＳ Ｐゴシック" charset="0"/>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31"/>
          <p:cNvGrpSpPr>
            <a:grpSpLocks/>
          </p:cNvGrpSpPr>
          <p:nvPr/>
        </p:nvGrpSpPr>
        <p:grpSpPr bwMode="auto">
          <a:xfrm>
            <a:off x="0" y="0"/>
            <a:ext cx="9132888" cy="6845300"/>
            <a:chOff x="0" y="0"/>
            <a:chExt cx="5753" cy="4312"/>
          </a:xfrm>
        </p:grpSpPr>
        <p:sp>
          <p:nvSpPr>
            <p:cNvPr id="93191"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grpSp>
          <p:nvGrpSpPr>
            <p:cNvPr id="93192" name="Group 26"/>
            <p:cNvGrpSpPr>
              <a:grpSpLocks/>
            </p:cNvGrpSpPr>
            <p:nvPr/>
          </p:nvGrpSpPr>
          <p:grpSpPr bwMode="auto">
            <a:xfrm>
              <a:off x="246" y="204"/>
              <a:ext cx="5271" cy="3889"/>
              <a:chOff x="246" y="204"/>
              <a:chExt cx="5271" cy="3889"/>
            </a:xfrm>
          </p:grpSpPr>
          <p:sp>
            <p:nvSpPr>
              <p:cNvPr id="93197" name="Rectangle 3"/>
              <p:cNvSpPr>
                <a:spLocks noChangeArrowheads="1"/>
              </p:cNvSpPr>
              <p:nvPr/>
            </p:nvSpPr>
            <p:spPr bwMode="auto">
              <a:xfrm>
                <a:off x="294" y="228"/>
                <a:ext cx="5217" cy="3850"/>
              </a:xfrm>
              <a:prstGeom prst="rect">
                <a:avLst/>
              </a:prstGeom>
              <a:solidFill>
                <a:srgbClr val="535353"/>
              </a:solidFill>
              <a:ln>
                <a:noFill/>
              </a:ln>
              <a:effectLst>
                <a:outerShdw dist="197566" dir="2700000"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9319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319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320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320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320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320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320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320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320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320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320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320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321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321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321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321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321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321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321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321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321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321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93193" name="Group 30"/>
            <p:cNvGrpSpPr>
              <a:grpSpLocks/>
            </p:cNvGrpSpPr>
            <p:nvPr/>
          </p:nvGrpSpPr>
          <p:grpSpPr bwMode="auto">
            <a:xfrm>
              <a:off x="0" y="0"/>
              <a:ext cx="1246" cy="1232"/>
              <a:chOff x="0" y="0"/>
              <a:chExt cx="1246" cy="1232"/>
            </a:xfrm>
          </p:grpSpPr>
          <p:sp>
            <p:nvSpPr>
              <p:cNvPr id="93194"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93195"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93196"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grpSp>
      </p:grpSp>
      <p:sp>
        <p:nvSpPr>
          <p:cNvPr id="93187" name="Text Box 35"/>
          <p:cNvSpPr txBox="1">
            <a:spLocks noChangeArrowheads="1"/>
          </p:cNvSpPr>
          <p:nvPr userDrawn="1"/>
        </p:nvSpPr>
        <p:spPr bwMode="auto">
          <a:xfrm>
            <a:off x="419100" y="6569075"/>
            <a:ext cx="1008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900">
                <a:solidFill>
                  <a:srgbClr val="FFFFFF"/>
                </a:solidFill>
                <a:latin typeface="Arial" charset="0"/>
              </a:rPr>
              <a:t>© </a:t>
            </a:r>
            <a:r>
              <a:rPr kumimoji="0" lang="en-US" sz="1000">
                <a:solidFill>
                  <a:srgbClr val="FFFFFF"/>
                </a:solidFill>
                <a:latin typeface="Arial" charset="0"/>
              </a:rPr>
              <a:t>2006 </a:t>
            </a:r>
            <a:r>
              <a:rPr kumimoji="0" lang="en-US" sz="900">
                <a:solidFill>
                  <a:srgbClr val="FFFFFF"/>
                </a:solidFill>
                <a:latin typeface="Arial" charset="0"/>
              </a:rPr>
              <a:t> TBBMI</a:t>
            </a:r>
          </a:p>
        </p:txBody>
      </p:sp>
      <p:sp>
        <p:nvSpPr>
          <p:cNvPr id="1060" name="Rectangle 36"/>
          <p:cNvSpPr>
            <a:spLocks noChangeArrowheads="1"/>
          </p:cNvSpPr>
          <p:nvPr userDrawn="1"/>
        </p:nvSpPr>
        <p:spPr bwMode="auto">
          <a:xfrm>
            <a:off x="7540625" y="6543675"/>
            <a:ext cx="736600"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9.6.03d.</a:t>
            </a:r>
          </a:p>
        </p:txBody>
      </p:sp>
      <p:sp>
        <p:nvSpPr>
          <p:cNvPr id="93189" name="Rectangle 75"/>
          <p:cNvSpPr>
            <a:spLocks noChangeArrowheads="1"/>
          </p:cNvSpPr>
          <p:nvPr userDrawn="1"/>
        </p:nvSpPr>
        <p:spPr bwMode="auto">
          <a:xfrm>
            <a:off x="519113" y="0"/>
            <a:ext cx="854075" cy="17049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10600" b="0">
                <a:solidFill>
                  <a:srgbClr val="FFFF00"/>
                </a:solidFill>
                <a:latin typeface="Times" charset="0"/>
              </a:rPr>
              <a:t>7</a:t>
            </a:r>
            <a:endParaRPr kumimoji="0" lang="en-US" sz="2800" b="0">
              <a:solidFill>
                <a:srgbClr val="00DFCA"/>
              </a:solidFill>
              <a:latin typeface="Matura MT Script Capitals" charset="0"/>
            </a:endParaRPr>
          </a:p>
        </p:txBody>
      </p:sp>
      <p:sp>
        <p:nvSpPr>
          <p:cNvPr id="93190" name="Line 76"/>
          <p:cNvSpPr>
            <a:spLocks noChangeShapeType="1"/>
          </p:cNvSpPr>
          <p:nvPr userDrawn="1"/>
        </p:nvSpPr>
        <p:spPr bwMode="auto">
          <a:xfrm flipV="1">
            <a:off x="830263" y="889000"/>
            <a:ext cx="396875" cy="0"/>
          </a:xfrm>
          <a:prstGeom prst="line">
            <a:avLst/>
          </a:prstGeom>
          <a:noFill/>
          <a:ln w="76200">
            <a:solidFill>
              <a:srgbClr val="FFFF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248" r:id="rId7"/>
    <p:sldLayoutId id="2147484249" r:id="rId8"/>
    <p:sldLayoutId id="2147484250" r:id="rId9"/>
    <p:sldLayoutId id="2147484251" r:id="rId10"/>
    <p:sldLayoutId id="2147484252"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31"/>
          <p:cNvGrpSpPr>
            <a:grpSpLocks/>
          </p:cNvGrpSpPr>
          <p:nvPr/>
        </p:nvGrpSpPr>
        <p:grpSpPr bwMode="auto">
          <a:xfrm>
            <a:off x="0" y="0"/>
            <a:ext cx="9132888" cy="6845300"/>
            <a:chOff x="0" y="0"/>
            <a:chExt cx="5753" cy="4312"/>
          </a:xfrm>
        </p:grpSpPr>
        <p:sp>
          <p:nvSpPr>
            <p:cNvPr id="99335"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grpSp>
          <p:nvGrpSpPr>
            <p:cNvPr id="99336" name="Group 26"/>
            <p:cNvGrpSpPr>
              <a:grpSpLocks/>
            </p:cNvGrpSpPr>
            <p:nvPr/>
          </p:nvGrpSpPr>
          <p:grpSpPr bwMode="auto">
            <a:xfrm>
              <a:off x="246" y="204"/>
              <a:ext cx="5271" cy="3889"/>
              <a:chOff x="246" y="204"/>
              <a:chExt cx="5271" cy="3889"/>
            </a:xfrm>
          </p:grpSpPr>
          <p:sp>
            <p:nvSpPr>
              <p:cNvPr id="99341" name="Rectangle 3"/>
              <p:cNvSpPr>
                <a:spLocks noChangeArrowheads="1"/>
              </p:cNvSpPr>
              <p:nvPr/>
            </p:nvSpPr>
            <p:spPr bwMode="auto">
              <a:xfrm>
                <a:off x="294" y="228"/>
                <a:ext cx="5217" cy="3850"/>
              </a:xfrm>
              <a:prstGeom prst="rect">
                <a:avLst/>
              </a:prstGeom>
              <a:solidFill>
                <a:srgbClr val="535353"/>
              </a:solidFill>
              <a:ln>
                <a:noFill/>
              </a:ln>
              <a:effectLst>
                <a:outerShdw dist="197566" dir="2700000"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99342"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9343"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9344"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9345"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9346"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9347"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9348"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9349"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9350"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9351"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9352"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9353"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9354"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9355"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9356"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9357"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9358"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9359"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9360"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9361"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9362"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9363"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99337" name="Group 30"/>
            <p:cNvGrpSpPr>
              <a:grpSpLocks/>
            </p:cNvGrpSpPr>
            <p:nvPr/>
          </p:nvGrpSpPr>
          <p:grpSpPr bwMode="auto">
            <a:xfrm>
              <a:off x="0" y="0"/>
              <a:ext cx="1246" cy="1232"/>
              <a:chOff x="0" y="0"/>
              <a:chExt cx="1246" cy="1232"/>
            </a:xfrm>
          </p:grpSpPr>
          <p:sp>
            <p:nvSpPr>
              <p:cNvPr id="99338"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99339"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99340"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grpSp>
      </p:grpSp>
      <p:sp>
        <p:nvSpPr>
          <p:cNvPr id="99331" name="Text Box 35"/>
          <p:cNvSpPr txBox="1">
            <a:spLocks noChangeArrowheads="1"/>
          </p:cNvSpPr>
          <p:nvPr userDrawn="1"/>
        </p:nvSpPr>
        <p:spPr bwMode="auto">
          <a:xfrm>
            <a:off x="419100" y="6569075"/>
            <a:ext cx="1008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900">
                <a:solidFill>
                  <a:srgbClr val="FFFFFF"/>
                </a:solidFill>
                <a:latin typeface="Arial" charset="0"/>
              </a:rPr>
              <a:t>© </a:t>
            </a:r>
            <a:r>
              <a:rPr kumimoji="0" lang="en-US" sz="1000">
                <a:solidFill>
                  <a:srgbClr val="FFFFFF"/>
                </a:solidFill>
                <a:latin typeface="Arial" charset="0"/>
              </a:rPr>
              <a:t>2006 </a:t>
            </a:r>
            <a:r>
              <a:rPr kumimoji="0" lang="en-US" sz="900">
                <a:solidFill>
                  <a:srgbClr val="FFFFFF"/>
                </a:solidFill>
                <a:latin typeface="Arial" charset="0"/>
              </a:rPr>
              <a:t> TBBMI</a:t>
            </a:r>
          </a:p>
        </p:txBody>
      </p:sp>
      <p:sp>
        <p:nvSpPr>
          <p:cNvPr id="1060" name="Rectangle 36"/>
          <p:cNvSpPr>
            <a:spLocks noChangeArrowheads="1"/>
          </p:cNvSpPr>
          <p:nvPr userDrawn="1"/>
        </p:nvSpPr>
        <p:spPr bwMode="auto">
          <a:xfrm>
            <a:off x="7540625" y="6543675"/>
            <a:ext cx="736600"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9.6.03d.</a:t>
            </a:r>
          </a:p>
        </p:txBody>
      </p:sp>
      <p:sp>
        <p:nvSpPr>
          <p:cNvPr id="99333" name="Rectangle 75"/>
          <p:cNvSpPr>
            <a:spLocks noChangeArrowheads="1"/>
          </p:cNvSpPr>
          <p:nvPr userDrawn="1"/>
        </p:nvSpPr>
        <p:spPr bwMode="auto">
          <a:xfrm>
            <a:off x="519113" y="0"/>
            <a:ext cx="854075" cy="17049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10600" b="0">
                <a:solidFill>
                  <a:srgbClr val="FFFF00"/>
                </a:solidFill>
                <a:latin typeface="Times" charset="0"/>
              </a:rPr>
              <a:t>7</a:t>
            </a:r>
            <a:endParaRPr kumimoji="0" lang="en-US" sz="2800" b="0">
              <a:solidFill>
                <a:srgbClr val="00DFCA"/>
              </a:solidFill>
              <a:latin typeface="Matura MT Script Capitals" charset="0"/>
            </a:endParaRPr>
          </a:p>
        </p:txBody>
      </p:sp>
      <p:sp>
        <p:nvSpPr>
          <p:cNvPr id="99334" name="Line 76"/>
          <p:cNvSpPr>
            <a:spLocks noChangeShapeType="1"/>
          </p:cNvSpPr>
          <p:nvPr userDrawn="1"/>
        </p:nvSpPr>
        <p:spPr bwMode="auto">
          <a:xfrm flipV="1">
            <a:off x="830263" y="889000"/>
            <a:ext cx="396875" cy="0"/>
          </a:xfrm>
          <a:prstGeom prst="line">
            <a:avLst/>
          </a:prstGeom>
          <a:noFill/>
          <a:ln w="76200">
            <a:solidFill>
              <a:srgbClr val="FFFF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253" r:id="rId7"/>
    <p:sldLayoutId id="2147484254" r:id="rId8"/>
    <p:sldLayoutId id="2147484255" r:id="rId9"/>
    <p:sldLayoutId id="2147484256" r:id="rId10"/>
    <p:sldLayoutId id="2147484257"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latin typeface="Times New Roman" charset="0"/>
            </a:endParaRPr>
          </a:p>
        </p:txBody>
      </p:sp>
      <p:sp>
        <p:nvSpPr>
          <p:cNvPr id="13315"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3316" name="Picture 4" descr="minispi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minispi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9"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4"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kumimoji="0" sz="1400" b="0">
                <a:latin typeface="Times New Roman" pitchFamily="18" charset="0"/>
                <a:ea typeface="+mn-ea"/>
                <a:cs typeface="Times New Roman" pitchFamily="18" charset="0"/>
              </a:defRPr>
            </a:lvl1pPr>
          </a:lstStyle>
          <a:p>
            <a:pPr>
              <a:defRPr/>
            </a:pPr>
            <a:endParaRPr lang="en-US"/>
          </a:p>
        </p:txBody>
      </p:sp>
      <p:sp>
        <p:nvSpPr>
          <p:cNvPr id="45065"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kumimoji="0" sz="1400" b="0">
                <a:latin typeface="Times New Roman" pitchFamily="18" charset="0"/>
                <a:ea typeface="+mn-ea"/>
                <a:cs typeface="Times New Roman" pitchFamily="18" charset="0"/>
              </a:defRPr>
            </a:lvl1pPr>
          </a:lstStyle>
          <a:p>
            <a:pPr>
              <a:defRPr/>
            </a:pPr>
            <a:endParaRPr lang="en-US"/>
          </a:p>
        </p:txBody>
      </p:sp>
      <p:sp>
        <p:nvSpPr>
          <p:cNvPr id="45066"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400" b="0">
                <a:latin typeface="Times New Roman" charset="0"/>
                <a:cs typeface="Times New Roman" charset="0"/>
              </a:defRPr>
            </a:lvl1pPr>
          </a:lstStyle>
          <a:p>
            <a:pPr>
              <a:defRPr/>
            </a:pPr>
            <a:fld id="{160836A6-0645-8844-8AA8-2BBAD5F62B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98"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kumimoji="0" sz="1400" b="0">
                <a:latin typeface="Times New Roman" pitchFamily="18" charset="0"/>
                <a:ea typeface="+mn-ea"/>
                <a:cs typeface="Times New Roman" pitchFamily="18" charset="0"/>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400" b="0">
                <a:latin typeface="Times New Roman" pitchFamily="18" charset="0"/>
                <a:ea typeface="+mn-ea"/>
                <a:cs typeface="Times New Roman" pitchFamily="18" charset="0"/>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kumimoji="0" sz="1400" b="0">
                <a:latin typeface="Times New Roman" charset="0"/>
                <a:cs typeface="Times New Roman" charset="0"/>
              </a:defRPr>
            </a:lvl1pPr>
          </a:lstStyle>
          <a:p>
            <a:pPr>
              <a:defRPr/>
            </a:pPr>
            <a:fld id="{2B1FD695-8E73-7540-B0DD-EFA7728D2A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kumimoji="0" sz="1400" b="0">
                <a:latin typeface="Times New Roman" pitchFamily="18" charset="0"/>
                <a:ea typeface="+mn-ea"/>
                <a:cs typeface="Times New Roman" pitchFamily="18" charset="0"/>
              </a:defRPr>
            </a:lvl1pPr>
          </a:lstStyle>
          <a:p>
            <a:pPr>
              <a:defRPr/>
            </a:pPr>
            <a:endParaRPr lang="en-US"/>
          </a:p>
        </p:txBody>
      </p:sp>
      <p:sp>
        <p:nvSpPr>
          <p:cNvPr id="665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kumimoji="0" sz="1400" b="0">
                <a:latin typeface="Times New Roman" pitchFamily="18" charset="0"/>
                <a:ea typeface="+mn-ea"/>
                <a:cs typeface="Times New Roman" pitchFamily="18" charset="0"/>
              </a:defRPr>
            </a:lvl1pPr>
          </a:lstStyle>
          <a:p>
            <a:pPr>
              <a:defRPr/>
            </a:pPr>
            <a:endParaRPr lang="en-US"/>
          </a:p>
        </p:txBody>
      </p:sp>
      <p:sp>
        <p:nvSpPr>
          <p:cNvPr id="665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400" b="0">
                <a:latin typeface="Times New Roman" charset="0"/>
                <a:cs typeface="Times New Roman" charset="0"/>
              </a:defRPr>
            </a:lvl1pPr>
          </a:lstStyle>
          <a:p>
            <a:pPr>
              <a:defRPr/>
            </a:pPr>
            <a:fld id="{EBB4A7BF-F6D6-044D-B75B-9AE8FD24AF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32888" cy="6845300"/>
            <a:chOff x="0" y="0"/>
            <a:chExt cx="5753" cy="4312"/>
          </a:xfrm>
        </p:grpSpPr>
        <p:sp>
          <p:nvSpPr>
            <p:cNvPr id="5018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50182" name="Group 4"/>
            <p:cNvGrpSpPr>
              <a:grpSpLocks/>
            </p:cNvGrpSpPr>
            <p:nvPr/>
          </p:nvGrpSpPr>
          <p:grpSpPr bwMode="auto">
            <a:xfrm>
              <a:off x="246" y="204"/>
              <a:ext cx="5271" cy="3889"/>
              <a:chOff x="246" y="204"/>
              <a:chExt cx="5271" cy="3889"/>
            </a:xfrm>
          </p:grpSpPr>
          <p:sp>
            <p:nvSpPr>
              <p:cNvPr id="91141"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a:latin typeface="Arial Narrow" pitchFamily="34" charset="0"/>
                  <a:ea typeface="+mn-ea"/>
                  <a:cs typeface="Times New Roman" pitchFamily="18" charset="0"/>
                </a:endParaRPr>
              </a:p>
            </p:txBody>
          </p:sp>
          <p:sp>
            <p:nvSpPr>
              <p:cNvPr id="5018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8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9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9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9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9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9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9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9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9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9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9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20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20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20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20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20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20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20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20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20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20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0183" name="Group 28"/>
            <p:cNvGrpSpPr>
              <a:grpSpLocks/>
            </p:cNvGrpSpPr>
            <p:nvPr/>
          </p:nvGrpSpPr>
          <p:grpSpPr bwMode="auto">
            <a:xfrm>
              <a:off x="0" y="0"/>
              <a:ext cx="1246" cy="1232"/>
              <a:chOff x="0" y="0"/>
              <a:chExt cx="1246" cy="1232"/>
            </a:xfrm>
          </p:grpSpPr>
          <p:sp>
            <p:nvSpPr>
              <p:cNvPr id="5018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018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018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91168" name="Text Box 32"/>
          <p:cNvSpPr txBox="1">
            <a:spLocks noChangeArrowheads="1"/>
          </p:cNvSpPr>
          <p:nvPr/>
        </p:nvSpPr>
        <p:spPr bwMode="auto">
          <a:xfrm>
            <a:off x="465138" y="6577013"/>
            <a:ext cx="915987" cy="228600"/>
          </a:xfrm>
          <a:prstGeom prst="rect">
            <a:avLst/>
          </a:prstGeom>
          <a:noFill/>
          <a:ln w="12700">
            <a:noFill/>
            <a:miter lim="800000"/>
            <a:headEnd/>
            <a:tailEnd/>
          </a:ln>
          <a:effectLst/>
        </p:spPr>
        <p:txBody>
          <a:bodyPr wrap="none" anchor="ctr">
            <a:spAutoFit/>
          </a:bodyPr>
          <a:lstStyle>
            <a:lvl1pPr>
              <a:defRPr kumimoji="1" sz="2400" b="1">
                <a:solidFill>
                  <a:schemeClr val="tx1"/>
                </a:solidFill>
                <a:latin typeface="Arial Narrow" charset="0"/>
                <a:ea typeface="ＭＳ Ｐゴシック" charset="0"/>
                <a:cs typeface="Times New Roman" charset="0"/>
              </a:defRPr>
            </a:lvl1pPr>
            <a:lvl2pPr marL="742950" indent="-285750">
              <a:defRPr kumimoji="1" sz="2400" b="1">
                <a:solidFill>
                  <a:schemeClr val="tx1"/>
                </a:solidFill>
                <a:latin typeface="Arial Narrow" charset="0"/>
                <a:ea typeface="Times New Roman" charset="0"/>
                <a:cs typeface="Times New Roman" charset="0"/>
              </a:defRPr>
            </a:lvl2pPr>
            <a:lvl3pPr marL="1143000" indent="-228600">
              <a:defRPr kumimoji="1" sz="2400" b="1">
                <a:solidFill>
                  <a:schemeClr val="tx1"/>
                </a:solidFill>
                <a:latin typeface="Arial Narrow" charset="0"/>
                <a:ea typeface="Times New Roman" charset="0"/>
                <a:cs typeface="Times New Roman" charset="0"/>
              </a:defRPr>
            </a:lvl3pPr>
            <a:lvl4pPr marL="1600200" indent="-228600">
              <a:defRPr kumimoji="1" sz="2400" b="1">
                <a:solidFill>
                  <a:schemeClr val="tx1"/>
                </a:solidFill>
                <a:latin typeface="Arial Narrow" charset="0"/>
                <a:ea typeface="Times New Roman" charset="0"/>
                <a:cs typeface="Times New Roman" charset="0"/>
              </a:defRPr>
            </a:lvl4pPr>
            <a:lvl5pPr marL="2057400" indent="-228600">
              <a:defRPr kumimoji="1" sz="2400" b="1">
                <a:solidFill>
                  <a:schemeClr val="tx1"/>
                </a:solidFill>
                <a:latin typeface="Arial Narrow" charset="0"/>
                <a:ea typeface="Times New Roman" charset="0"/>
                <a:cs typeface="Times New Roman"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Times New Roman" charset="0"/>
                <a:cs typeface="Times New Roman"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Times New Roman" charset="0"/>
                <a:cs typeface="Times New Roman"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Times New Roman" charset="0"/>
                <a:cs typeface="Times New Roman"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Times New Roman" charset="0"/>
                <a:cs typeface="Times New Roman" charset="0"/>
              </a:defRPr>
            </a:lvl9pPr>
          </a:lstStyle>
          <a:p>
            <a:pPr algn="ctr">
              <a:lnSpc>
                <a:spcPct val="100000"/>
              </a:lnSpc>
              <a:spcBef>
                <a:spcPct val="50000"/>
              </a:spcBef>
              <a:buFontTx/>
              <a:buNone/>
              <a:defRPr/>
            </a:pPr>
            <a:r>
              <a:rPr kumimoji="0" lang="en-US" sz="900" smtClean="0">
                <a:solidFill>
                  <a:srgbClr val="FFFFFF"/>
                </a:solidFill>
                <a:latin typeface="Arial" charset="0"/>
              </a:rPr>
              <a:t>©2003 TBBMI</a:t>
            </a:r>
          </a:p>
        </p:txBody>
      </p:sp>
      <p:sp>
        <p:nvSpPr>
          <p:cNvPr id="91169" name="Rectangle 33"/>
          <p:cNvSpPr>
            <a:spLocks noChangeArrowheads="1"/>
          </p:cNvSpPr>
          <p:nvPr/>
        </p:nvSpPr>
        <p:spPr bwMode="auto">
          <a:xfrm>
            <a:off x="7539038" y="6532563"/>
            <a:ext cx="736600" cy="268287"/>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effectLst>
                  <a:outerShdw blurRad="38100" dist="38100" dir="2700000" algn="tl">
                    <a:srgbClr val="000000"/>
                  </a:outerShdw>
                </a:effectLst>
                <a:latin typeface="Comic Sans MS" charset="0"/>
                <a:cs typeface="Times New Roman" charset="0"/>
              </a:rPr>
              <a:t>7.5.03d.</a:t>
            </a:r>
          </a:p>
        </p:txBody>
      </p:sp>
    </p:spTree>
  </p:cSld>
  <p:clrMap bg1="dk2" tx1="lt1" bg2="dk1" tx2="lt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ransition xmlns:p14="http://schemas.microsoft.com/office/powerpoint/2010/mai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34" charset="-128"/>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34" charset="-128"/>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34" charset="-128"/>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34" charset="-128"/>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kumimoji="0" sz="1400" b="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kumimoji="0" sz="1400" b="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400" b="0">
                <a:solidFill>
                  <a:srgbClr val="000000"/>
                </a:solidFill>
                <a:latin typeface="Times New Roman" charset="0"/>
              </a:defRPr>
            </a:lvl1pPr>
          </a:lstStyle>
          <a:p>
            <a:pPr>
              <a:defRPr/>
            </a:pPr>
            <a:fld id="{FA7F16AE-2E77-D845-B33C-112621F8B9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 id="2147484212" r:id="rId14"/>
    <p:sldLayoutId id="2147484213" r:id="rId15"/>
    <p:sldLayoutId id="2147484214" r:id="rId16"/>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kumimoji="0" sz="1400" b="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kumimoji="0" sz="1400" b="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400" b="0">
                <a:solidFill>
                  <a:srgbClr val="000000"/>
                </a:solidFill>
                <a:latin typeface="Times New Roman" charset="0"/>
              </a:defRPr>
            </a:lvl1pPr>
          </a:lstStyle>
          <a:p>
            <a:pPr>
              <a:defRPr/>
            </a:pPr>
            <a:fld id="{9A28E79C-B7D7-9D45-9C70-B731F13820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80898" name="Group 2"/>
          <p:cNvGrpSpPr>
            <a:grpSpLocks/>
          </p:cNvGrpSpPr>
          <p:nvPr/>
        </p:nvGrpSpPr>
        <p:grpSpPr bwMode="auto">
          <a:xfrm>
            <a:off x="685800" y="117475"/>
            <a:ext cx="8185150" cy="6738938"/>
            <a:chOff x="432" y="74"/>
            <a:chExt cx="5156" cy="4245"/>
          </a:xfrm>
        </p:grpSpPr>
        <p:sp>
          <p:nvSpPr>
            <p:cNvPr id="80901"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80902" name="Group 4"/>
            <p:cNvGrpSpPr>
              <a:grpSpLocks/>
            </p:cNvGrpSpPr>
            <p:nvPr/>
          </p:nvGrpSpPr>
          <p:grpSpPr bwMode="auto">
            <a:xfrm>
              <a:off x="2859" y="4250"/>
              <a:ext cx="2729" cy="41"/>
              <a:chOff x="2859" y="4250"/>
              <a:chExt cx="2729" cy="41"/>
            </a:xfrm>
          </p:grpSpPr>
          <p:sp>
            <p:nvSpPr>
              <p:cNvPr id="80906"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07"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08"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09"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10"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11"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12"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13"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0903"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04"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05"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0899" name="Rectangle 17"/>
          <p:cNvSpPr>
            <a:spLocks noGrp="1" noChangeArrowheads="1"/>
          </p:cNvSpPr>
          <p:nvPr>
            <p:ph type="title"/>
          </p:nvPr>
        </p:nvSpPr>
        <p:spPr bwMode="auto">
          <a:xfrm>
            <a:off x="250825" y="765175"/>
            <a:ext cx="87836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0900"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83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buFontTx/>
              <a:buNone/>
              <a:defRPr kumimoji="0"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kumimoji="0"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400" b="0">
                <a:solidFill>
                  <a:srgbClr val="000000"/>
                </a:solidFill>
                <a:latin typeface="Times New Roman" charset="0"/>
              </a:defRPr>
            </a:lvl1pPr>
          </a:lstStyle>
          <a:p>
            <a:pPr>
              <a:defRPr/>
            </a:pPr>
            <a:fld id="{6278E721-E170-8147-9B70-F6A37DECBF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83.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8.jpeg"/><Relationship Id="rId1" Type="http://schemas.openxmlformats.org/officeDocument/2006/relationships/tags" Target="../tags/tag2.xml"/><Relationship Id="rId2" Type="http://schemas.openxmlformats.org/officeDocument/2006/relationships/slideLayout" Target="../slideLayouts/slideLayout110.xml"/></Relationships>
</file>

<file path=ppt/slides/_rels/slide11.xml.rels><?xml version="1.0" encoding="UTF-8" standalone="yes"?>
<Relationships xmlns="http://schemas.openxmlformats.org/package/2006/relationships"><Relationship Id="rId3" Type="http://schemas.openxmlformats.org/officeDocument/2006/relationships/image" Target="../media/image9.wmf"/><Relationship Id="rId4" Type="http://schemas.openxmlformats.org/officeDocument/2006/relationships/image" Target="../media/image10.jpe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111.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111.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5.jpeg"/><Relationship Id="rId1" Type="http://schemas.openxmlformats.org/officeDocument/2006/relationships/tags" Target="../tags/tag3.xml"/><Relationship Id="rId2"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1.xml"/><Relationship Id="rId4" Type="http://schemas.openxmlformats.org/officeDocument/2006/relationships/notesSlide" Target="../notesSlides/notesSlide9.xml"/><Relationship Id="rId5" Type="http://schemas.openxmlformats.org/officeDocument/2006/relationships/image" Target="../media/image15.jpeg"/><Relationship Id="rId6" Type="http://schemas.openxmlformats.org/officeDocument/2006/relationships/image" Target="../media/image17.jpeg"/><Relationship Id="rId7" Type="http://schemas.openxmlformats.org/officeDocument/2006/relationships/image" Target="../media/image18.wmf"/><Relationship Id="rId8" Type="http://schemas.openxmlformats.org/officeDocument/2006/relationships/oleObject" Target="../embeddings/oleObject1.bin"/><Relationship Id="rId9" Type="http://schemas.openxmlformats.org/officeDocument/2006/relationships/oleObject" Target="../embeddings/Microsoft_Word_97_-_2004_Document1.doc"/><Relationship Id="rId10" Type="http://schemas.openxmlformats.org/officeDocument/2006/relationships/image" Target="../media/image16.png"/><Relationship Id="rId1" Type="http://schemas.openxmlformats.org/officeDocument/2006/relationships/vmlDrawing" Target="../drawings/vmlDrawing1.vml"/><Relationship Id="rId2"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5.jpeg"/><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tags" Target="../tags/tag5.xml"/><Relationship Id="rId2"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1.xml"/><Relationship Id="rId4" Type="http://schemas.openxmlformats.org/officeDocument/2006/relationships/notesSlide" Target="../notesSlides/notesSlide11.xml"/><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tags" Target="../tags/tag6.xml"/><Relationship Id="rId2"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5.jpeg"/><Relationship Id="rId5" Type="http://schemas.openxmlformats.org/officeDocument/2006/relationships/image" Target="../media/image23.jpeg"/><Relationship Id="rId6" Type="http://schemas.openxmlformats.org/officeDocument/2006/relationships/image" Target="../media/image18.wmf"/><Relationship Id="rId1" Type="http://schemas.openxmlformats.org/officeDocument/2006/relationships/tags" Target="../tags/tag8.xml"/><Relationship Id="rId2" Type="http://schemas.openxmlformats.org/officeDocument/2006/relationships/slideLayout" Target="../slideLayouts/slideLayout11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4.jpeg"/><Relationship Id="rId1" Type="http://schemas.openxmlformats.org/officeDocument/2006/relationships/tags" Target="../tags/tag9.xml"/><Relationship Id="rId2" Type="http://schemas.openxmlformats.org/officeDocument/2006/relationships/slideLayout" Target="../slideLayouts/slideLayout1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5.png"/><Relationship Id="rId5" Type="http://schemas.openxmlformats.org/officeDocument/2006/relationships/image" Target="../media/image26.jpeg"/><Relationship Id="rId1" Type="http://schemas.openxmlformats.org/officeDocument/2006/relationships/slideLayout" Target="../slideLayouts/slideLayout111.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5.png"/><Relationship Id="rId1" Type="http://schemas.openxmlformats.org/officeDocument/2006/relationships/slideLayout" Target="../slideLayouts/slideLayout111.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5.png"/><Relationship Id="rId5" Type="http://schemas.openxmlformats.org/officeDocument/2006/relationships/image" Target="../media/image27.jpeg"/><Relationship Id="rId6" Type="http://schemas.openxmlformats.org/officeDocument/2006/relationships/image" Target="../media/image28.png"/><Relationship Id="rId7" Type="http://schemas.openxmlformats.org/officeDocument/2006/relationships/image" Target="../media/image29.jpeg"/><Relationship Id="rId1" Type="http://schemas.openxmlformats.org/officeDocument/2006/relationships/slideLayout" Target="../slideLayouts/slideLayout111.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33.png"/><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5.png"/><Relationship Id="rId1" Type="http://schemas.openxmlformats.org/officeDocument/2006/relationships/slideLayout" Target="../slideLayouts/slideLayout122.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wmf"/><Relationship Id="rId4" Type="http://schemas.openxmlformats.org/officeDocument/2006/relationships/image" Target="../media/image40.wmf"/><Relationship Id="rId5" Type="http://schemas.openxmlformats.org/officeDocument/2006/relationships/image" Target="../media/image41.wmf"/><Relationship Id="rId1" Type="http://schemas.openxmlformats.org/officeDocument/2006/relationships/slideLayout" Target="../slideLayouts/slideLayout15.xml"/><Relationship Id="rId2" Type="http://schemas.openxmlformats.org/officeDocument/2006/relationships/image" Target="../media/image3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jpeg"/></Relationships>
</file>

<file path=ppt/slides/_rels/slide34.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slide" Target="slide1.xml"/><Relationship Id="rId8" Type="http://schemas.openxmlformats.org/officeDocument/2006/relationships/image" Target="../media/image47.png"/><Relationship Id="rId1" Type="http://schemas.openxmlformats.org/officeDocument/2006/relationships/slideLayout" Target="../slideLayouts/slideLayout26.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0.xml"/><Relationship Id="rId3"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7.jpeg"/><Relationship Id="rId1" Type="http://schemas.openxmlformats.org/officeDocument/2006/relationships/tags" Target="../tags/tag1.xml"/><Relationship Id="rId2" Type="http://schemas.openxmlformats.org/officeDocument/2006/relationships/slideLayout" Target="../slideLayouts/slideLayout11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106498" name="Group 9"/>
          <p:cNvGrpSpPr>
            <a:grpSpLocks/>
          </p:cNvGrpSpPr>
          <p:nvPr/>
        </p:nvGrpSpPr>
        <p:grpSpPr bwMode="auto">
          <a:xfrm>
            <a:off x="152400" y="1520825"/>
            <a:ext cx="8848725" cy="4524375"/>
            <a:chOff x="93" y="735"/>
            <a:chExt cx="5574" cy="2850"/>
          </a:xfrm>
        </p:grpSpPr>
        <p:pic>
          <p:nvPicPr>
            <p:cNvPr id="106503" name="Picture 4"/>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3" y="735"/>
              <a:ext cx="5574" cy="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Rectangle 5"/>
            <p:cNvSpPr>
              <a:spLocks noChangeArrowheads="1"/>
            </p:cNvSpPr>
            <p:nvPr/>
          </p:nvSpPr>
          <p:spPr bwMode="auto">
            <a:xfrm>
              <a:off x="5453" y="3329"/>
              <a:ext cx="144" cy="1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6505" name="Rectangle 6"/>
            <p:cNvSpPr>
              <a:spLocks noChangeArrowheads="1"/>
            </p:cNvSpPr>
            <p:nvPr/>
          </p:nvSpPr>
          <p:spPr bwMode="auto">
            <a:xfrm>
              <a:off x="1493" y="737"/>
              <a:ext cx="1152" cy="4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106499" name="Rectangle 7"/>
          <p:cNvSpPr>
            <a:spLocks noChangeArrowheads="1"/>
          </p:cNvSpPr>
          <p:nvPr/>
        </p:nvSpPr>
        <p:spPr bwMode="auto">
          <a:xfrm>
            <a:off x="147638" y="1166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endParaRPr lang="en-US"/>
          </a:p>
        </p:txBody>
      </p:sp>
      <p:sp>
        <p:nvSpPr>
          <p:cNvPr id="106500" name="Rectangle 10"/>
          <p:cNvSpPr>
            <a:spLocks noGrp="1" noChangeArrowheads="1"/>
          </p:cNvSpPr>
          <p:nvPr>
            <p:ph type="ctrTitle" sz="quarter"/>
          </p:nvPr>
        </p:nvSpPr>
        <p:spPr>
          <a:xfrm>
            <a:off x="2438400" y="381000"/>
            <a:ext cx="4267200" cy="914400"/>
          </a:xfrm>
          <a:solidFill>
            <a:schemeClr val="bg2"/>
          </a:solidFill>
        </p:spPr>
        <p:txBody>
          <a:bodyPr anchorCtr="1"/>
          <a:lstStyle/>
          <a:p>
            <a:r>
              <a:rPr lang="en-US" altLang="zh-CN" b="1">
                <a:solidFill>
                  <a:schemeClr val="tx1"/>
                </a:solidFill>
                <a:latin typeface="ả" charset="0"/>
                <a:ea typeface="ＭＳ Ｐゴシック" charset="0"/>
                <a:cs typeface="ả" charset="0"/>
              </a:rPr>
              <a:t>2 Sử Ký</a:t>
            </a:r>
            <a:endParaRPr lang="en-US" b="1">
              <a:solidFill>
                <a:schemeClr val="tx1"/>
              </a:solidFill>
              <a:latin typeface="ả" charset="0"/>
              <a:ea typeface="ＭＳ Ｐゴシック" charset="0"/>
              <a:cs typeface="ả" charset="0"/>
            </a:endParaRPr>
          </a:p>
        </p:txBody>
      </p:sp>
      <p:sp>
        <p:nvSpPr>
          <p:cNvPr id="106501" name="Rectangle 11"/>
          <p:cNvSpPr>
            <a:spLocks noGrp="1" noChangeArrowheads="1"/>
          </p:cNvSpPr>
          <p:nvPr>
            <p:ph type="subTitle" sz="quarter" idx="1"/>
          </p:nvPr>
        </p:nvSpPr>
        <p:spPr>
          <a:xfrm>
            <a:off x="5715000" y="4949825"/>
            <a:ext cx="3276600" cy="1143000"/>
          </a:xfrm>
          <a:solidFill>
            <a:schemeClr val="bg2"/>
          </a:solidFill>
        </p:spPr>
        <p:txBody>
          <a:bodyPr anchor="ctr" anchorCtr="1"/>
          <a:lstStyle/>
          <a:p>
            <a:r>
              <a:rPr lang="en-US" altLang="zh-CN" b="1">
                <a:latin typeface="ả" charset="0"/>
                <a:ea typeface="ＭＳ Ｐゴシック" charset="0"/>
                <a:cs typeface="ả" charset="0"/>
              </a:rPr>
              <a:t>Dòng dõi Đa-vít được bảo tồn</a:t>
            </a:r>
            <a:endParaRPr lang="en-US">
              <a:latin typeface="ả" charset="0"/>
              <a:ea typeface="ＭＳ Ｐゴシック" charset="0"/>
              <a:cs typeface="ả" charset="0"/>
            </a:endParaRPr>
          </a:p>
        </p:txBody>
      </p:sp>
      <p:sp>
        <p:nvSpPr>
          <p:cNvPr id="9"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buFontTx/>
              <a:buNone/>
              <a:defRPr/>
            </a:pPr>
            <a:r>
              <a:rPr lang="en-US" sz="2000" kern="0" dirty="0" smtClean="0">
                <a:solidFill>
                  <a:srgbClr val="FFFFFF"/>
                </a:solidFill>
                <a:effectLst>
                  <a:outerShdw blurRad="38100" dist="38100" dir="2700000" algn="tl">
                    <a:srgbClr val="000000"/>
                  </a:outerShdw>
                </a:effectLst>
                <a:latin typeface="Arial"/>
                <a:cs typeface="Arial"/>
              </a:rPr>
              <a:t>Dr. Rick Griffith, Singapore Bible College</a:t>
            </a:r>
          </a:p>
          <a:p>
            <a:pPr algn="ctr" fontAlgn="auto">
              <a:spcBef>
                <a:spcPts val="0"/>
              </a:spcBef>
              <a:spcAft>
                <a:spcPts val="0"/>
              </a:spcAft>
              <a:buFontTx/>
              <a:buNone/>
              <a:defRPr/>
            </a:pPr>
            <a:r>
              <a:rPr lang="en-US" sz="2000" kern="0" dirty="0" smtClean="0">
                <a:solidFill>
                  <a:srgbClr val="FFFFFF"/>
                </a:solidFill>
                <a:effectLst>
                  <a:outerShdw blurRad="38100" dist="38100" dir="2700000" algn="tl">
                    <a:srgbClr val="000000"/>
                  </a:outerShdw>
                </a:effectLst>
                <a:latin typeface="Arial"/>
                <a:cs typeface="Arial"/>
              </a:rPr>
              <a:t>www.biblestudydownloads.com</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rPr>
              <a:t>Old City aerial from north</a:t>
            </a:r>
            <a:endParaRPr lang="en-US">
              <a:effectLst>
                <a:outerShdw blurRad="38100" dist="38100" dir="2700000" algn="tl">
                  <a:srgbClr val="DDDDDD"/>
                </a:outerShdw>
              </a:effectLst>
              <a:latin typeface="Times" charset="0"/>
            </a:endParaRPr>
          </a:p>
        </p:txBody>
      </p:sp>
      <p:pic>
        <p:nvPicPr>
          <p:cNvPr id="118786"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900">
                <a:solidFill>
                  <a:srgbClr val="FFFFFF"/>
                </a:solidFill>
                <a:latin typeface="Arial" charset="0"/>
              </a:rPr>
              <a:t>©2006 TBBMI</a:t>
            </a:r>
          </a:p>
        </p:txBody>
      </p:sp>
      <p:grpSp>
        <p:nvGrpSpPr>
          <p:cNvPr id="118788" name="Group 18"/>
          <p:cNvGrpSpPr>
            <a:grpSpLocks/>
          </p:cNvGrpSpPr>
          <p:nvPr/>
        </p:nvGrpSpPr>
        <p:grpSpPr bwMode="auto">
          <a:xfrm>
            <a:off x="280988" y="5070475"/>
            <a:ext cx="8640762" cy="1724025"/>
            <a:chOff x="177" y="3194"/>
            <a:chExt cx="5443" cy="1086"/>
          </a:xfrm>
        </p:grpSpPr>
        <p:sp>
          <p:nvSpPr>
            <p:cNvPr id="118791" name="Rectangle 9"/>
            <p:cNvSpPr>
              <a:spLocks noChangeArrowheads="1"/>
            </p:cNvSpPr>
            <p:nvPr/>
          </p:nvSpPr>
          <p:spPr bwMode="auto">
            <a:xfrm>
              <a:off x="277" y="3194"/>
              <a:ext cx="5262" cy="929"/>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18792" name="Text Box 5"/>
            <p:cNvSpPr txBox="1">
              <a:spLocks noChangeArrowheads="1"/>
            </p:cNvSpPr>
            <p:nvPr/>
          </p:nvSpPr>
          <p:spPr bwMode="auto">
            <a:xfrm>
              <a:off x="177" y="3225"/>
              <a:ext cx="5443" cy="911"/>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4400">
                  <a:solidFill>
                    <a:srgbClr val="FFEA18"/>
                  </a:solidFill>
                  <a:latin typeface="Comic Sans MS" charset="0"/>
                </a:rPr>
                <a:t>Đền Thờ trên Núi: Tâm điểm toàn cầu của Giê-ru-sa-lem</a:t>
              </a:r>
            </a:p>
          </p:txBody>
        </p:sp>
        <p:sp>
          <p:nvSpPr>
            <p:cNvPr id="575495" name="Rectangle 7"/>
            <p:cNvSpPr>
              <a:spLocks noChangeArrowheads="1"/>
            </p:cNvSpPr>
            <p:nvPr/>
          </p:nvSpPr>
          <p:spPr bwMode="auto">
            <a:xfrm>
              <a:off x="4758" y="4122"/>
              <a:ext cx="464" cy="154"/>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9.6.03d.</a:t>
              </a:r>
            </a:p>
          </p:txBody>
        </p:sp>
        <p:sp>
          <p:nvSpPr>
            <p:cNvPr id="575496" name="Rectangle 8"/>
            <p:cNvSpPr>
              <a:spLocks noChangeArrowheads="1"/>
            </p:cNvSpPr>
            <p:nvPr/>
          </p:nvSpPr>
          <p:spPr bwMode="auto">
            <a:xfrm>
              <a:off x="5091" y="4126"/>
              <a:ext cx="214" cy="154"/>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27</a:t>
              </a:r>
            </a:p>
          </p:txBody>
        </p:sp>
      </p:grpSp>
      <p:sp>
        <p:nvSpPr>
          <p:cNvPr id="118789" name="Text Box 11"/>
          <p:cNvSpPr txBox="1">
            <a:spLocks noChangeArrowheads="1"/>
          </p:cNvSpPr>
          <p:nvPr/>
        </p:nvSpPr>
        <p:spPr bwMode="auto">
          <a:xfrm>
            <a:off x="1765300" y="0"/>
            <a:ext cx="4062413" cy="336550"/>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1600">
                <a:solidFill>
                  <a:srgbClr val="FFFFFF"/>
                </a:solidFill>
                <a:latin typeface="Comic Sans MS" charset="0"/>
              </a:rPr>
              <a:t>2 Sam. 24:18-24; 2 Sử. 3:1</a:t>
            </a:r>
          </a:p>
        </p:txBody>
      </p:sp>
      <p:sp>
        <p:nvSpPr>
          <p:cNvPr id="575505" name="AutoShape 17"/>
          <p:cNvSpPr>
            <a:spLocks noChangeArrowheads="1"/>
          </p:cNvSpPr>
          <p:nvPr/>
        </p:nvSpPr>
        <p:spPr bwMode="auto">
          <a:xfrm rot="560871">
            <a:off x="889000" y="1936750"/>
            <a:ext cx="5592763" cy="2498725"/>
          </a:xfrm>
          <a:prstGeom prst="parallelogram">
            <a:avLst>
              <a:gd name="adj" fmla="val 95934"/>
            </a:avLst>
          </a:prstGeom>
          <a:noFill/>
          <a:ln w="76200">
            <a:solidFill>
              <a:schemeClr val="accent1"/>
            </a:solidFill>
            <a:miter lim="800000"/>
            <a:headEnd/>
            <a:tailEnd/>
          </a:ln>
          <a:effectLst>
            <a:outerShdw dist="45791" dir="3378596"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5505"/>
                                        </p:tgtEl>
                                        <p:attrNameLst>
                                          <p:attrName>style.visibility</p:attrName>
                                        </p:attrNameLst>
                                      </p:cBhvr>
                                      <p:to>
                                        <p:strVal val="visible"/>
                                      </p:to>
                                    </p:set>
                                    <p:animEffect transition="in" filter="fade">
                                      <p:cBhvr>
                                        <p:cTn id="7" dur="1000"/>
                                        <p:tgtEl>
                                          <p:spTgt spid="575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ChangeAspect="1" noChangeArrowheads="1"/>
          </p:cNvPicPr>
          <p:nvPr/>
        </p:nvPicPr>
        <p:blipFill>
          <a:blip r:embed="rId3">
            <a:extLst>
              <a:ext uri="{28A0092B-C50C-407E-A947-70E740481C1C}">
                <a14:useLocalDpi xmlns:a14="http://schemas.microsoft.com/office/drawing/2010/main" val="0"/>
              </a:ext>
            </a:extLst>
          </a:blip>
          <a:srcRect b="6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900">
                <a:solidFill>
                  <a:srgbClr val="FFFFFF"/>
                </a:solidFill>
                <a:latin typeface="Arial" charset="0"/>
              </a:rPr>
              <a:t>©2006 TBBMI</a:t>
            </a:r>
          </a:p>
        </p:txBody>
      </p:sp>
      <p:sp>
        <p:nvSpPr>
          <p:cNvPr id="606212" name="Rectangle 4"/>
          <p:cNvSpPr>
            <a:spLocks noChangeArrowheads="1"/>
          </p:cNvSpPr>
          <p:nvPr/>
        </p:nvSpPr>
        <p:spPr bwMode="auto">
          <a:xfrm>
            <a:off x="7554913" y="6543675"/>
            <a:ext cx="736600"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9.6.03d.</a:t>
            </a:r>
          </a:p>
        </p:txBody>
      </p:sp>
      <p:sp>
        <p:nvSpPr>
          <p:cNvPr id="606213" name="Rectangle 5"/>
          <p:cNvSpPr>
            <a:spLocks noChangeArrowheads="1"/>
          </p:cNvSpPr>
          <p:nvPr/>
        </p:nvSpPr>
        <p:spPr bwMode="auto">
          <a:xfrm>
            <a:off x="8085138" y="6540500"/>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28</a:t>
            </a:r>
          </a:p>
        </p:txBody>
      </p:sp>
      <p:grpSp>
        <p:nvGrpSpPr>
          <p:cNvPr id="2" name="Group 7"/>
          <p:cNvGrpSpPr>
            <a:grpSpLocks/>
          </p:cNvGrpSpPr>
          <p:nvPr/>
        </p:nvGrpSpPr>
        <p:grpSpPr bwMode="auto">
          <a:xfrm>
            <a:off x="0" y="2684463"/>
            <a:ext cx="9136063" cy="3232150"/>
            <a:chOff x="2" y="1691"/>
            <a:chExt cx="5755" cy="2036"/>
          </a:xfrm>
        </p:grpSpPr>
        <p:sp>
          <p:nvSpPr>
            <p:cNvPr id="120857"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0858"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0859"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0860"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0861"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0862"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0863"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grpSp>
      <p:sp>
        <p:nvSpPr>
          <p:cNvPr id="606226" name="Text Box 18"/>
          <p:cNvSpPr txBox="1">
            <a:spLocks noChangeArrowheads="1"/>
          </p:cNvSpPr>
          <p:nvPr/>
        </p:nvSpPr>
        <p:spPr bwMode="auto">
          <a:xfrm>
            <a:off x="641350" y="4751388"/>
            <a:ext cx="7956550" cy="107791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3200">
                <a:solidFill>
                  <a:srgbClr val="FFFFFF"/>
                </a:solidFill>
                <a:latin typeface="Comic Sans MS" charset="0"/>
              </a:rPr>
              <a:t>để xây Đền thờ ĐẦU TIÊN cho Đức Giê-hô-va!</a:t>
            </a:r>
          </a:p>
        </p:txBody>
      </p:sp>
      <p:sp>
        <p:nvSpPr>
          <p:cNvPr id="606228" name="Text Box 20"/>
          <p:cNvSpPr txBox="1">
            <a:spLocks noChangeArrowheads="1"/>
          </p:cNvSpPr>
          <p:nvPr/>
        </p:nvSpPr>
        <p:spPr bwMode="auto">
          <a:xfrm>
            <a:off x="1136650" y="5621338"/>
            <a:ext cx="7051675" cy="823912"/>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4800">
                <a:solidFill>
                  <a:srgbClr val="FFEA18"/>
                </a:solidFill>
                <a:latin typeface="Comic Sans MS" charset="0"/>
              </a:rPr>
              <a:t>Trên đỉnh Mô-ri-a!</a:t>
            </a:r>
          </a:p>
        </p:txBody>
      </p:sp>
      <p:sp>
        <p:nvSpPr>
          <p:cNvPr id="120840" name="Text Box 22"/>
          <p:cNvSpPr txBox="1">
            <a:spLocks noChangeArrowheads="1"/>
          </p:cNvSpPr>
          <p:nvPr/>
        </p:nvSpPr>
        <p:spPr bwMode="auto">
          <a:xfrm>
            <a:off x="1765300" y="0"/>
            <a:ext cx="4062413" cy="336550"/>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1600">
                <a:solidFill>
                  <a:srgbClr val="FFFFFF"/>
                </a:solidFill>
                <a:latin typeface="Comic Sans MS" charset="0"/>
              </a:rPr>
              <a:t>2 Sam. 24:18-24; 2 Sử ký. 3:1</a:t>
            </a:r>
          </a:p>
        </p:txBody>
      </p:sp>
      <p:grpSp>
        <p:nvGrpSpPr>
          <p:cNvPr id="3" name="Group 23"/>
          <p:cNvGrpSpPr>
            <a:grpSpLocks/>
          </p:cNvGrpSpPr>
          <p:nvPr/>
        </p:nvGrpSpPr>
        <p:grpSpPr bwMode="auto">
          <a:xfrm>
            <a:off x="5038725" y="1881188"/>
            <a:ext cx="3538538" cy="2419350"/>
            <a:chOff x="1020" y="800"/>
            <a:chExt cx="4056" cy="2875"/>
          </a:xfrm>
        </p:grpSpPr>
        <p:grpSp>
          <p:nvGrpSpPr>
            <p:cNvPr id="120848" name="Group 24"/>
            <p:cNvGrpSpPr>
              <a:grpSpLocks/>
            </p:cNvGrpSpPr>
            <p:nvPr/>
          </p:nvGrpSpPr>
          <p:grpSpPr bwMode="auto">
            <a:xfrm>
              <a:off x="1064" y="1272"/>
              <a:ext cx="3622" cy="2044"/>
              <a:chOff x="1064" y="1272"/>
              <a:chExt cx="3622" cy="2044"/>
            </a:xfrm>
          </p:grpSpPr>
          <p:sp>
            <p:nvSpPr>
              <p:cNvPr id="120850" name="Rectangle 25"/>
              <p:cNvSpPr>
                <a:spLocks noChangeArrowheads="1"/>
              </p:cNvSpPr>
              <p:nvPr/>
            </p:nvSpPr>
            <p:spPr bwMode="auto">
              <a:xfrm rot="1785869">
                <a:off x="2696" y="1304"/>
                <a:ext cx="912" cy="104"/>
              </a:xfrm>
              <a:prstGeom prst="rect">
                <a:avLst/>
              </a:prstGeom>
              <a:solidFill>
                <a:srgbClr val="1F1F1F"/>
              </a:solidFill>
              <a:ln>
                <a:noFill/>
              </a:ln>
              <a:effectLst>
                <a:outerShdw dist="89803" dir="2700000"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0851" name="Rectangle 26"/>
              <p:cNvSpPr>
                <a:spLocks noChangeArrowheads="1"/>
              </p:cNvSpPr>
              <p:nvPr/>
            </p:nvSpPr>
            <p:spPr bwMode="auto">
              <a:xfrm rot="-1804197">
                <a:off x="2528" y="1272"/>
                <a:ext cx="912" cy="104"/>
              </a:xfrm>
              <a:prstGeom prst="rect">
                <a:avLst/>
              </a:prstGeom>
              <a:solidFill>
                <a:srgbClr val="1F1F1F"/>
              </a:solidFill>
              <a:ln>
                <a:noFill/>
              </a:ln>
              <a:effectLst>
                <a:outerShdw dist="89803" dir="2700000"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0852" name="Rectangle 27"/>
              <p:cNvSpPr>
                <a:spLocks noChangeArrowheads="1"/>
              </p:cNvSpPr>
              <p:nvPr/>
            </p:nvSpPr>
            <p:spPr bwMode="auto">
              <a:xfrm rot="8101981">
                <a:off x="1064" y="1841"/>
                <a:ext cx="1443" cy="226"/>
              </a:xfrm>
              <a:prstGeom prst="rect">
                <a:avLst/>
              </a:prstGeom>
              <a:solidFill>
                <a:srgbClr val="1F1F1F"/>
              </a:solidFill>
              <a:ln>
                <a:noFill/>
              </a:ln>
              <a:effectLst>
                <a:outerShdw dist="89803" dir="2700000"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0853" name="Rectangle 28"/>
              <p:cNvSpPr>
                <a:spLocks noChangeArrowheads="1"/>
              </p:cNvSpPr>
              <p:nvPr/>
            </p:nvSpPr>
            <p:spPr bwMode="auto">
              <a:xfrm rot="85205">
                <a:off x="3527" y="1521"/>
                <a:ext cx="913" cy="104"/>
              </a:xfrm>
              <a:prstGeom prst="rect">
                <a:avLst/>
              </a:prstGeom>
              <a:solidFill>
                <a:srgbClr val="1F1F1F"/>
              </a:solidFill>
              <a:ln>
                <a:noFill/>
              </a:ln>
              <a:effectLst>
                <a:outerShdw dist="89803" dir="2700000"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0854" name="Rectangle 29"/>
              <p:cNvSpPr>
                <a:spLocks noChangeArrowheads="1"/>
              </p:cNvSpPr>
              <p:nvPr/>
            </p:nvSpPr>
            <p:spPr bwMode="auto">
              <a:xfrm rot="85205">
                <a:off x="1735" y="1489"/>
                <a:ext cx="913" cy="104"/>
              </a:xfrm>
              <a:prstGeom prst="rect">
                <a:avLst/>
              </a:prstGeom>
              <a:solidFill>
                <a:srgbClr val="1F1F1F"/>
              </a:solidFill>
              <a:ln>
                <a:noFill/>
              </a:ln>
              <a:effectLst>
                <a:outerShdw dist="89803" dir="2700000"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0855" name="Rectangle 30"/>
              <p:cNvSpPr>
                <a:spLocks noChangeArrowheads="1"/>
              </p:cNvSpPr>
              <p:nvPr/>
            </p:nvSpPr>
            <p:spPr bwMode="auto">
              <a:xfrm rot="-10688880">
                <a:off x="1222" y="3090"/>
                <a:ext cx="3466" cy="226"/>
              </a:xfrm>
              <a:prstGeom prst="rect">
                <a:avLst/>
              </a:prstGeom>
              <a:solidFill>
                <a:srgbClr val="1F1F1F"/>
              </a:solidFill>
              <a:ln>
                <a:noFill/>
              </a:ln>
              <a:effectLst>
                <a:outerShdw dist="89803" dir="2700000"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0856" name="Rectangle 31"/>
              <p:cNvSpPr>
                <a:spLocks noChangeArrowheads="1"/>
              </p:cNvSpPr>
              <p:nvPr/>
            </p:nvSpPr>
            <p:spPr bwMode="auto">
              <a:xfrm rot="3349979">
                <a:off x="3497" y="1969"/>
                <a:ext cx="1443" cy="226"/>
              </a:xfrm>
              <a:prstGeom prst="rect">
                <a:avLst/>
              </a:prstGeom>
              <a:solidFill>
                <a:srgbClr val="1F1F1F"/>
              </a:solidFill>
              <a:ln>
                <a:noFill/>
              </a:ln>
              <a:effectLst>
                <a:outerShdw dist="89803" dir="2700000"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grpSp>
        <p:pic>
          <p:nvPicPr>
            <p:cNvPr id="120849" name="Picture 3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grpSp>
      <p:grpSp>
        <p:nvGrpSpPr>
          <p:cNvPr id="5" name="Group 35"/>
          <p:cNvGrpSpPr>
            <a:grpSpLocks/>
          </p:cNvGrpSpPr>
          <p:nvPr/>
        </p:nvGrpSpPr>
        <p:grpSpPr bwMode="auto">
          <a:xfrm>
            <a:off x="350838" y="522288"/>
            <a:ext cx="4729162" cy="2713037"/>
            <a:chOff x="221" y="329"/>
            <a:chExt cx="2979" cy="1709"/>
          </a:xfrm>
        </p:grpSpPr>
        <p:pic>
          <p:nvPicPr>
            <p:cNvPr id="120846" name="Picture 33"/>
            <p:cNvPicPr>
              <a:picLocks noChangeAspect="1" noChangeArrowheads="1"/>
            </p:cNvPicPr>
            <p:nvPr/>
          </p:nvPicPr>
          <p:blipFill>
            <a:blip r:embed="rId6">
              <a:extLst>
                <a:ext uri="{28A0092B-C50C-407E-A947-70E740481C1C}">
                  <a14:useLocalDpi xmlns:a14="http://schemas.microsoft.com/office/drawing/2010/main" val="0"/>
                </a:ext>
              </a:extLst>
            </a:blip>
            <a:srcRect t="1813" b="18773"/>
            <a:stretch>
              <a:fillRect/>
            </a:stretch>
          </p:blipFill>
          <p:spPr bwMode="auto">
            <a:xfrm>
              <a:off x="311" y="329"/>
              <a:ext cx="2872" cy="1709"/>
            </a:xfrm>
            <a:prstGeom prst="rect">
              <a:avLst/>
            </a:prstGeom>
            <a:noFill/>
            <a:ln w="76200">
              <a:solidFill>
                <a:schemeClr val="accent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20847" name="Text Box 34"/>
            <p:cNvSpPr txBox="1">
              <a:spLocks noChangeArrowheads="1"/>
            </p:cNvSpPr>
            <p:nvPr/>
          </p:nvSpPr>
          <p:spPr bwMode="auto">
            <a:xfrm>
              <a:off x="221" y="1655"/>
              <a:ext cx="2979" cy="32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800">
                  <a:solidFill>
                    <a:srgbClr val="FFD34A"/>
                  </a:solidFill>
                  <a:latin typeface="Comic Sans MS" charset="0"/>
                </a:rPr>
                <a:t>Sân đạp lúa cổ xưa</a:t>
              </a:r>
            </a:p>
          </p:txBody>
        </p:sp>
      </p:grpSp>
      <p:sp>
        <p:nvSpPr>
          <p:cNvPr id="606225" name="Text Box 17"/>
          <p:cNvSpPr txBox="1">
            <a:spLocks noChangeArrowheads="1"/>
          </p:cNvSpPr>
          <p:nvPr/>
        </p:nvSpPr>
        <p:spPr bwMode="auto">
          <a:xfrm>
            <a:off x="619125" y="3632200"/>
            <a:ext cx="8226425" cy="5794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3200">
                <a:solidFill>
                  <a:srgbClr val="FFFFFF"/>
                </a:solidFill>
                <a:latin typeface="Comic Sans MS" charset="0"/>
              </a:rPr>
              <a:t>Sân đạp lúa của Ọt-nan…</a:t>
            </a:r>
          </a:p>
        </p:txBody>
      </p:sp>
      <p:sp>
        <p:nvSpPr>
          <p:cNvPr id="606227" name="Text Box 19"/>
          <p:cNvSpPr txBox="1">
            <a:spLocks noChangeArrowheads="1"/>
          </p:cNvSpPr>
          <p:nvPr/>
        </p:nvSpPr>
        <p:spPr bwMode="auto">
          <a:xfrm>
            <a:off x="955675" y="4184650"/>
            <a:ext cx="7010400" cy="6413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3600">
                <a:solidFill>
                  <a:srgbClr val="FFFFFF"/>
                </a:solidFill>
                <a:latin typeface="Comic Sans MS" charset="0"/>
              </a:rPr>
              <a:t>Đa-vít đã mua nó…</a:t>
            </a:r>
          </a:p>
        </p:txBody>
      </p:sp>
      <p:sp>
        <p:nvSpPr>
          <p:cNvPr id="120845"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600">
                <a:solidFill>
                  <a:srgbClr val="FFFFFF"/>
                </a:solidFill>
                <a:latin typeface="Comic Sans MS" charset="0"/>
              </a:rPr>
              <a:t>5</a:t>
            </a:r>
            <a:endParaRPr kumimoji="0" lang="en-US" sz="1600" b="0">
              <a:solidFill>
                <a:srgbClr val="FFA27C"/>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fade">
                                      <p:cBhvr>
                                        <p:cTn id="12" dur="10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fade">
                                      <p:cBhvr>
                                        <p:cTn id="21" dur="10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fade">
                                      <p:cBhvr>
                                        <p:cTn id="31" dur="1000"/>
                                        <p:tgtEl>
                                          <p:spTgt spid="606226"/>
                                        </p:tgtEl>
                                      </p:cBhvr>
                                    </p:animEffect>
                                  </p:childTnLst>
                                </p:cTn>
                              </p:par>
                            </p:childTnLst>
                          </p:cTn>
                        </p:par>
                        <p:par>
                          <p:cTn id="32" fill="hold" nodeType="afterGroup">
                            <p:stCondLst>
                              <p:cond delay="10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6" grpId="0" autoUpdateAnimBg="0"/>
      <p:bldP spid="606228" grpId="0" autoUpdateAnimBg="0"/>
      <p:bldP spid="606225" grpId="0" autoUpdateAnimBg="0"/>
      <p:bldP spid="606227"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descr="Canvas"/>
          <p:cNvSpPr>
            <a:spLocks noChangeArrowheads="1"/>
          </p:cNvSpPr>
          <p:nvPr/>
        </p:nvSpPr>
        <p:spPr bwMode="auto">
          <a:xfrm>
            <a:off x="11826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a:lnSpc>
                <a:spcPct val="100000"/>
              </a:lnSpc>
              <a:spcBef>
                <a:spcPct val="0"/>
              </a:spcBef>
              <a:buFontTx/>
              <a:buNone/>
              <a:defRPr/>
            </a:pPr>
            <a:endParaRPr kumimoji="0" lang="en-US" sz="2800" b="0">
              <a:solidFill>
                <a:srgbClr val="00DFCA"/>
              </a:solidFill>
              <a:latin typeface="Matura MT Script Capitals" pitchFamily="66" charset="0"/>
            </a:endParaRPr>
          </a:p>
        </p:txBody>
      </p:sp>
      <p:grpSp>
        <p:nvGrpSpPr>
          <p:cNvPr id="122882" name="Group 155"/>
          <p:cNvGrpSpPr>
            <a:grpSpLocks/>
          </p:cNvGrpSpPr>
          <p:nvPr/>
        </p:nvGrpSpPr>
        <p:grpSpPr bwMode="auto">
          <a:xfrm>
            <a:off x="6670675" y="1584325"/>
            <a:ext cx="2178050" cy="1603375"/>
            <a:chOff x="1020" y="800"/>
            <a:chExt cx="4056" cy="2875"/>
          </a:xfrm>
        </p:grpSpPr>
        <p:grpSp>
          <p:nvGrpSpPr>
            <p:cNvPr id="122958" name="Group 156"/>
            <p:cNvGrpSpPr>
              <a:grpSpLocks/>
            </p:cNvGrpSpPr>
            <p:nvPr/>
          </p:nvGrpSpPr>
          <p:grpSpPr bwMode="auto">
            <a:xfrm>
              <a:off x="1064" y="1272"/>
              <a:ext cx="3622" cy="2044"/>
              <a:chOff x="1064" y="1272"/>
              <a:chExt cx="3622" cy="2044"/>
            </a:xfrm>
          </p:grpSpPr>
          <p:sp>
            <p:nvSpPr>
              <p:cNvPr id="122960" name="Rectangle 157"/>
              <p:cNvSpPr>
                <a:spLocks noChangeArrowheads="1"/>
              </p:cNvSpPr>
              <p:nvPr/>
            </p:nvSpPr>
            <p:spPr bwMode="auto">
              <a:xfrm rot="1785869">
                <a:off x="2696" y="1304"/>
                <a:ext cx="911" cy="105"/>
              </a:xfrm>
              <a:prstGeom prst="rect">
                <a:avLst/>
              </a:prstGeom>
              <a:solidFill>
                <a:srgbClr val="1F1F1F"/>
              </a:solidFill>
              <a:ln>
                <a:noFill/>
              </a:ln>
              <a:effectLst>
                <a:outerShdw dist="89803" dir="2700000"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2961" name="Rectangle 158"/>
              <p:cNvSpPr>
                <a:spLocks noChangeArrowheads="1"/>
              </p:cNvSpPr>
              <p:nvPr/>
            </p:nvSpPr>
            <p:spPr bwMode="auto">
              <a:xfrm rot="-1804197">
                <a:off x="2528" y="1273"/>
                <a:ext cx="913" cy="105"/>
              </a:xfrm>
              <a:prstGeom prst="rect">
                <a:avLst/>
              </a:prstGeom>
              <a:solidFill>
                <a:srgbClr val="1F1F1F"/>
              </a:solidFill>
              <a:ln>
                <a:noFill/>
              </a:ln>
              <a:effectLst>
                <a:outerShdw dist="89803" dir="2700000"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2962" name="Rectangle 159"/>
              <p:cNvSpPr>
                <a:spLocks noChangeArrowheads="1"/>
              </p:cNvSpPr>
              <p:nvPr/>
            </p:nvSpPr>
            <p:spPr bwMode="auto">
              <a:xfrm rot="8101981">
                <a:off x="1064" y="1842"/>
                <a:ext cx="1443" cy="228"/>
              </a:xfrm>
              <a:prstGeom prst="rect">
                <a:avLst/>
              </a:prstGeom>
              <a:solidFill>
                <a:srgbClr val="1F1F1F"/>
              </a:solidFill>
              <a:ln>
                <a:noFill/>
              </a:ln>
              <a:effectLst>
                <a:outerShdw dist="89803" dir="2700000"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2963" name="Rectangle 160"/>
              <p:cNvSpPr>
                <a:spLocks noChangeArrowheads="1"/>
              </p:cNvSpPr>
              <p:nvPr/>
            </p:nvSpPr>
            <p:spPr bwMode="auto">
              <a:xfrm rot="85205">
                <a:off x="3527" y="1520"/>
                <a:ext cx="913" cy="105"/>
              </a:xfrm>
              <a:prstGeom prst="rect">
                <a:avLst/>
              </a:prstGeom>
              <a:solidFill>
                <a:srgbClr val="1F1F1F"/>
              </a:solidFill>
              <a:ln>
                <a:noFill/>
              </a:ln>
              <a:effectLst>
                <a:outerShdw dist="89803" dir="2700000"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2964" name="Rectangle 161"/>
              <p:cNvSpPr>
                <a:spLocks noChangeArrowheads="1"/>
              </p:cNvSpPr>
              <p:nvPr/>
            </p:nvSpPr>
            <p:spPr bwMode="auto">
              <a:xfrm rot="85205">
                <a:off x="1735" y="1489"/>
                <a:ext cx="913" cy="102"/>
              </a:xfrm>
              <a:prstGeom prst="rect">
                <a:avLst/>
              </a:prstGeom>
              <a:solidFill>
                <a:srgbClr val="1F1F1F"/>
              </a:solidFill>
              <a:ln>
                <a:noFill/>
              </a:ln>
              <a:effectLst>
                <a:outerShdw dist="89803" dir="2700000"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2965" name="Rectangle 162"/>
              <p:cNvSpPr>
                <a:spLocks noChangeArrowheads="1"/>
              </p:cNvSpPr>
              <p:nvPr/>
            </p:nvSpPr>
            <p:spPr bwMode="auto">
              <a:xfrm rot="-10688880">
                <a:off x="1221" y="3091"/>
                <a:ext cx="3465" cy="225"/>
              </a:xfrm>
              <a:prstGeom prst="rect">
                <a:avLst/>
              </a:prstGeom>
              <a:solidFill>
                <a:srgbClr val="1F1F1F"/>
              </a:solidFill>
              <a:ln>
                <a:noFill/>
              </a:ln>
              <a:effectLst>
                <a:outerShdw dist="89803" dir="2700000"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2966" name="Rectangle 163"/>
              <p:cNvSpPr>
                <a:spLocks noChangeArrowheads="1"/>
              </p:cNvSpPr>
              <p:nvPr/>
            </p:nvSpPr>
            <p:spPr bwMode="auto">
              <a:xfrm rot="3349979">
                <a:off x="3496" y="1969"/>
                <a:ext cx="1443" cy="228"/>
              </a:xfrm>
              <a:prstGeom prst="rect">
                <a:avLst/>
              </a:prstGeom>
              <a:solidFill>
                <a:srgbClr val="1F1F1F"/>
              </a:solidFill>
              <a:ln>
                <a:noFill/>
              </a:ln>
              <a:effectLst>
                <a:outerShdw dist="89803" dir="2700000"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grpSp>
        <p:pic>
          <p:nvPicPr>
            <p:cNvPr id="122959" name="Picture 16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grpSp>
      <p:sp>
        <p:nvSpPr>
          <p:cNvPr id="122883" name="Text Box 3"/>
          <p:cNvSpPr txBox="1">
            <a:spLocks noChangeArrowheads="1"/>
          </p:cNvSpPr>
          <p:nvPr/>
        </p:nvSpPr>
        <p:spPr bwMode="auto">
          <a:xfrm>
            <a:off x="1757363" y="-22225"/>
            <a:ext cx="5668962"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1600">
                <a:solidFill>
                  <a:srgbClr val="FFFFFF"/>
                </a:solidFill>
                <a:latin typeface="Comic Sans MS" charset="0"/>
              </a:rPr>
              <a:t>1 Các Vua 5:5</a:t>
            </a:r>
          </a:p>
        </p:txBody>
      </p:sp>
      <p:sp>
        <p:nvSpPr>
          <p:cNvPr id="122884" name="Text Box 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000" b="0">
                <a:solidFill>
                  <a:srgbClr val="FFA27C"/>
                </a:solidFill>
                <a:latin typeface="B VAG Rounded Bold" charset="0"/>
              </a:rPr>
              <a:t> </a:t>
            </a:r>
          </a:p>
        </p:txBody>
      </p:sp>
      <p:sp>
        <p:nvSpPr>
          <p:cNvPr id="630810" name="Rectangle 26"/>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29</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30928" name="Text Box 144"/>
          <p:cNvSpPr txBox="1">
            <a:spLocks noChangeArrowheads="1"/>
          </p:cNvSpPr>
          <p:nvPr/>
        </p:nvSpPr>
        <p:spPr bwMode="auto">
          <a:xfrm>
            <a:off x="969963" y="4843463"/>
            <a:ext cx="7454900" cy="144621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4400">
                <a:solidFill>
                  <a:srgbClr val="FFEA18"/>
                </a:solidFill>
                <a:latin typeface="Comic Sans MS" charset="0"/>
              </a:rPr>
              <a:t>Nhưng…Sa-lô-môn, con trai Vua là người thi công!</a:t>
            </a:r>
          </a:p>
        </p:txBody>
      </p:sp>
      <p:grpSp>
        <p:nvGrpSpPr>
          <p:cNvPr id="122889" name="Group 6"/>
          <p:cNvGrpSpPr>
            <a:grpSpLocks/>
          </p:cNvGrpSpPr>
          <p:nvPr/>
        </p:nvGrpSpPr>
        <p:grpSpPr bwMode="auto">
          <a:xfrm>
            <a:off x="8018463" y="3436938"/>
            <a:ext cx="981075" cy="1843087"/>
            <a:chOff x="5051" y="2165"/>
            <a:chExt cx="618" cy="1161"/>
          </a:xfrm>
        </p:grpSpPr>
        <p:grpSp>
          <p:nvGrpSpPr>
            <p:cNvPr id="122939" name="Group 7"/>
            <p:cNvGrpSpPr>
              <a:grpSpLocks/>
            </p:cNvGrpSpPr>
            <p:nvPr/>
          </p:nvGrpSpPr>
          <p:grpSpPr bwMode="auto">
            <a:xfrm>
              <a:off x="5051" y="2165"/>
              <a:ext cx="618" cy="1161"/>
              <a:chOff x="5051" y="2165"/>
              <a:chExt cx="618" cy="1161"/>
            </a:xfrm>
          </p:grpSpPr>
          <p:sp>
            <p:nvSpPr>
              <p:cNvPr id="122941"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2942"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2943"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2944"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45"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2946"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2947"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48"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49"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50"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51"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52"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53"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54"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55"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56"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57" name="Rectangle 2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900">
                    <a:solidFill>
                      <a:srgbClr val="000000"/>
                    </a:solidFill>
                    <a:latin typeface="Chicago" charset="0"/>
                  </a:rPr>
                  <a:t>ROYALTY</a:t>
                </a:r>
              </a:p>
            </p:txBody>
          </p:sp>
        </p:grpSp>
        <p:sp>
          <p:nvSpPr>
            <p:cNvPr id="122940" name="Rectangle 25"/>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900">
                  <a:solidFill>
                    <a:srgbClr val="000000"/>
                  </a:solidFill>
                  <a:latin typeface="Helvetica" charset="0"/>
                </a:rPr>
                <a:t>S - Đ - S</a:t>
              </a:r>
            </a:p>
          </p:txBody>
        </p:sp>
      </p:grpSp>
      <p:grpSp>
        <p:nvGrpSpPr>
          <p:cNvPr id="6" name="Group 238"/>
          <p:cNvGrpSpPr>
            <a:grpSpLocks/>
          </p:cNvGrpSpPr>
          <p:nvPr/>
        </p:nvGrpSpPr>
        <p:grpSpPr bwMode="auto">
          <a:xfrm>
            <a:off x="2151063" y="2463800"/>
            <a:ext cx="1335087" cy="1395413"/>
            <a:chOff x="1355" y="1552"/>
            <a:chExt cx="841" cy="879"/>
          </a:xfrm>
        </p:grpSpPr>
        <p:sp>
          <p:nvSpPr>
            <p:cNvPr id="122933"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34"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35"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36"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37"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38"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167"/>
          <p:cNvGrpSpPr>
            <a:grpSpLocks/>
          </p:cNvGrpSpPr>
          <p:nvPr/>
        </p:nvGrpSpPr>
        <p:grpSpPr bwMode="auto">
          <a:xfrm>
            <a:off x="1974850" y="3676650"/>
            <a:ext cx="5214938" cy="923925"/>
            <a:chOff x="1244" y="2316"/>
            <a:chExt cx="3285" cy="582"/>
          </a:xfrm>
        </p:grpSpPr>
        <p:sp>
          <p:nvSpPr>
            <p:cNvPr id="122925"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26"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27"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28"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29"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30"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31"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32"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 name="Group 207"/>
          <p:cNvGrpSpPr>
            <a:grpSpLocks/>
          </p:cNvGrpSpPr>
          <p:nvPr/>
        </p:nvGrpSpPr>
        <p:grpSpPr bwMode="auto">
          <a:xfrm>
            <a:off x="5095875" y="925513"/>
            <a:ext cx="1077913" cy="2874962"/>
            <a:chOff x="3210" y="583"/>
            <a:chExt cx="679" cy="1811"/>
          </a:xfrm>
        </p:grpSpPr>
        <p:sp>
          <p:nvSpPr>
            <p:cNvPr id="122916"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22917" name="Group 209"/>
            <p:cNvGrpSpPr>
              <a:grpSpLocks/>
            </p:cNvGrpSpPr>
            <p:nvPr/>
          </p:nvGrpSpPr>
          <p:grpSpPr bwMode="auto">
            <a:xfrm>
              <a:off x="3210" y="583"/>
              <a:ext cx="679" cy="1806"/>
              <a:chOff x="3210" y="583"/>
              <a:chExt cx="679" cy="1806"/>
            </a:xfrm>
          </p:grpSpPr>
          <p:sp>
            <p:nvSpPr>
              <p:cNvPr id="122918"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19"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20"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21"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22"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23"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24"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0" name="Group 227"/>
          <p:cNvGrpSpPr>
            <a:grpSpLocks/>
          </p:cNvGrpSpPr>
          <p:nvPr/>
        </p:nvGrpSpPr>
        <p:grpSpPr bwMode="auto">
          <a:xfrm>
            <a:off x="2592388" y="725488"/>
            <a:ext cx="2014537" cy="3179762"/>
            <a:chOff x="1633" y="457"/>
            <a:chExt cx="1269" cy="2003"/>
          </a:xfrm>
        </p:grpSpPr>
        <p:sp>
          <p:nvSpPr>
            <p:cNvPr id="122905"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22906" name="Group 217"/>
            <p:cNvGrpSpPr>
              <a:grpSpLocks/>
            </p:cNvGrpSpPr>
            <p:nvPr/>
          </p:nvGrpSpPr>
          <p:grpSpPr bwMode="auto">
            <a:xfrm>
              <a:off x="1633" y="457"/>
              <a:ext cx="1269" cy="2003"/>
              <a:chOff x="1633" y="457"/>
              <a:chExt cx="1269" cy="2003"/>
            </a:xfrm>
          </p:grpSpPr>
          <p:sp>
            <p:nvSpPr>
              <p:cNvPr id="122907"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8"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9"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10"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11"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12"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13"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14"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15"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2" name="Group 229"/>
          <p:cNvGrpSpPr>
            <a:grpSpLocks/>
          </p:cNvGrpSpPr>
          <p:nvPr/>
        </p:nvGrpSpPr>
        <p:grpSpPr bwMode="auto">
          <a:xfrm>
            <a:off x="4614863" y="1555750"/>
            <a:ext cx="892175" cy="2225675"/>
            <a:chOff x="2907" y="980"/>
            <a:chExt cx="562" cy="1402"/>
          </a:xfrm>
        </p:grpSpPr>
        <p:sp>
          <p:nvSpPr>
            <p:cNvPr id="122897"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22898" name="Group 231"/>
            <p:cNvGrpSpPr>
              <a:grpSpLocks/>
            </p:cNvGrpSpPr>
            <p:nvPr/>
          </p:nvGrpSpPr>
          <p:grpSpPr bwMode="auto">
            <a:xfrm>
              <a:off x="2907" y="980"/>
              <a:ext cx="562" cy="1402"/>
              <a:chOff x="2907" y="980"/>
              <a:chExt cx="562" cy="1402"/>
            </a:xfrm>
          </p:grpSpPr>
          <p:sp>
            <p:nvSpPr>
              <p:cNvPr id="122899"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0"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1"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2"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3"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4"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22895"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600">
                <a:solidFill>
                  <a:srgbClr val="FFFFFF"/>
                </a:solidFill>
                <a:latin typeface="Comic Sans MS" charset="0"/>
              </a:rPr>
              <a:t>1</a:t>
            </a:r>
            <a:endParaRPr kumimoji="0" lang="en-US" sz="1600" b="0">
              <a:solidFill>
                <a:srgbClr val="FFA27C"/>
              </a:solidFill>
              <a:latin typeface="Comic Sans MS" charset="0"/>
            </a:endParaRPr>
          </a:p>
        </p:txBody>
      </p:sp>
      <p:sp>
        <p:nvSpPr>
          <p:cNvPr id="630927" name="Text Box 143"/>
          <p:cNvSpPr txBox="1">
            <a:spLocks noChangeArrowheads="1"/>
          </p:cNvSpPr>
          <p:nvPr/>
        </p:nvSpPr>
        <p:spPr bwMode="auto">
          <a:xfrm>
            <a:off x="746125" y="4164013"/>
            <a:ext cx="8397875" cy="7683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4400">
                <a:solidFill>
                  <a:srgbClr val="114FFB"/>
                </a:solidFill>
                <a:latin typeface="Comic Sans MS" charset="0"/>
              </a:rPr>
              <a:t>Vua Đa-vít đã hoạch định...</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30927"/>
                                        </p:tgtEl>
                                        <p:attrNameLst>
                                          <p:attrName>style.visibility</p:attrName>
                                        </p:attrNameLst>
                                      </p:cBhvr>
                                      <p:to>
                                        <p:strVal val="visible"/>
                                      </p:to>
                                    </p:set>
                                    <p:animEffect transition="in" filter="wipe(left)">
                                      <p:cBhvr>
                                        <p:cTn id="7" dur="500"/>
                                        <p:tgtEl>
                                          <p:spTgt spid="630927"/>
                                        </p:tgtEl>
                                      </p:cBhvr>
                                    </p:animEffect>
                                  </p:childTnLst>
                                </p:cTn>
                              </p:par>
                            </p:childTnLst>
                          </p:cTn>
                        </p:par>
                        <p:par>
                          <p:cTn id="8" fill="hold" nodeType="afterGroup">
                            <p:stCondLst>
                              <p:cond delay="500"/>
                            </p:stCondLst>
                            <p:childTnLst>
                              <p:par>
                                <p:cTn id="9" presetID="22" presetClass="entr" presetSubtype="8"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nodeType="afterGroup">
                            <p:stCondLst>
                              <p:cond delay="2000"/>
                            </p:stCondLst>
                            <p:childTnLst>
                              <p:par>
                                <p:cTn id="13" presetID="22" presetClass="entr" presetSubtype="4"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nodeType="afterGroup">
                            <p:stCondLst>
                              <p:cond delay="3500"/>
                            </p:stCondLst>
                            <p:childTnLst>
                              <p:par>
                                <p:cTn id="17" presetID="22" presetClass="entr" presetSubtype="8" fill="hold" nodeType="after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nodeType="afterGroup">
                            <p:stCondLst>
                              <p:cond delay="5000"/>
                            </p:stCondLst>
                            <p:childTnLst>
                              <p:par>
                                <p:cTn id="21" presetID="22" presetClass="entr" presetSubtype="8" fill="hold"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nodeType="afterGroup">
                            <p:stCondLst>
                              <p:cond delay="6500"/>
                            </p:stCondLst>
                            <p:childTnLst>
                              <p:par>
                                <p:cTn id="25" presetID="22" presetClass="entr" presetSubtype="8" fill="hold" nodeType="afterEffect">
                                  <p:stCondLst>
                                    <p:cond delay="100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nodeType="afterGroup">
                            <p:stCondLst>
                              <p:cond delay="8000"/>
                            </p:stCondLst>
                            <p:childTnLst>
                              <p:par>
                                <p:cTn id="29" presetID="22" presetClass="entr" presetSubtype="4" fill="hold" grpId="0" nodeType="afterEffect">
                                  <p:stCondLst>
                                    <p:cond delay="1000"/>
                                  </p:stCondLst>
                                  <p:childTnLst>
                                    <p:set>
                                      <p:cBhvr>
                                        <p:cTn id="30" dur="1" fill="hold">
                                          <p:stCondLst>
                                            <p:cond delay="0"/>
                                          </p:stCondLst>
                                        </p:cTn>
                                        <p:tgtEl>
                                          <p:spTgt spid="630920"/>
                                        </p:tgtEl>
                                        <p:attrNameLst>
                                          <p:attrName>style.visibility</p:attrName>
                                        </p:attrNameLst>
                                      </p:cBhvr>
                                      <p:to>
                                        <p:strVal val="visible"/>
                                      </p:to>
                                    </p:set>
                                    <p:animEffect transition="in" filter="wipe(down)">
                                      <p:cBhvr>
                                        <p:cTn id="31" dur="500"/>
                                        <p:tgtEl>
                                          <p:spTgt spid="630920"/>
                                        </p:tgtEl>
                                      </p:cBhvr>
                                    </p:animEffect>
                                  </p:childTnLst>
                                </p:cTn>
                              </p:par>
                            </p:childTnLst>
                          </p:cTn>
                        </p:par>
                        <p:par>
                          <p:cTn id="32" fill="hold" nodeType="afterGroup">
                            <p:stCondLst>
                              <p:cond delay="9500"/>
                            </p:stCondLst>
                            <p:childTnLst>
                              <p:par>
                                <p:cTn id="33" presetID="22" presetClass="entr" presetSubtype="4" fill="hold" grpId="0" nodeType="afterEffect">
                                  <p:stCondLst>
                                    <p:cond delay="1000"/>
                                  </p:stCondLst>
                                  <p:childTnLst>
                                    <p:set>
                                      <p:cBhvr>
                                        <p:cTn id="34" dur="1" fill="hold">
                                          <p:stCondLst>
                                            <p:cond delay="0"/>
                                          </p:stCondLst>
                                        </p:cTn>
                                        <p:tgtEl>
                                          <p:spTgt spid="630919"/>
                                        </p:tgtEl>
                                        <p:attrNameLst>
                                          <p:attrName>style.visibility</p:attrName>
                                        </p:attrNameLst>
                                      </p:cBhvr>
                                      <p:to>
                                        <p:strVal val="visible"/>
                                      </p:to>
                                    </p:set>
                                    <p:animEffect transition="in" filter="wipe(down)">
                                      <p:cBhvr>
                                        <p:cTn id="35" dur="500"/>
                                        <p:tgtEl>
                                          <p:spTgt spid="63091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30928"/>
                                        </p:tgtEl>
                                        <p:attrNameLst>
                                          <p:attrName>style.visibility</p:attrName>
                                        </p:attrNameLst>
                                      </p:cBhvr>
                                      <p:to>
                                        <p:strVal val="visible"/>
                                      </p:to>
                                    </p:set>
                                    <p:animEffect transition="in" filter="fade">
                                      <p:cBhvr>
                                        <p:cTn id="40" dur="2000"/>
                                        <p:tgtEl>
                                          <p:spTgt spid="630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630928" grpId="0"/>
      <p:bldP spid="630927"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 Box 2"/>
          <p:cNvSpPr txBox="1">
            <a:spLocks noChangeArrowheads="1"/>
          </p:cNvSpPr>
          <p:nvPr/>
        </p:nvSpPr>
        <p:spPr bwMode="auto">
          <a:xfrm>
            <a:off x="1757363" y="-22225"/>
            <a:ext cx="5668962"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1600">
                <a:solidFill>
                  <a:srgbClr val="FFFFFF"/>
                </a:solidFill>
                <a:latin typeface="Comic Sans MS" charset="0"/>
              </a:rPr>
              <a:t>1 Các Vua 5:5</a:t>
            </a:r>
          </a:p>
        </p:txBody>
      </p:sp>
      <p:sp>
        <p:nvSpPr>
          <p:cNvPr id="124930"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000" b="0">
                <a:solidFill>
                  <a:srgbClr val="FFA27C"/>
                </a:solidFill>
                <a:latin typeface="B VAG Rounded Bold" charset="0"/>
              </a:rPr>
              <a:t> </a:t>
            </a:r>
          </a:p>
        </p:txBody>
      </p:sp>
      <p:sp>
        <p:nvSpPr>
          <p:cNvPr id="124931"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endParaRPr kumimoji="0" lang="en-US" sz="2000" b="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584200" y="596900"/>
            <a:ext cx="7966075"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Freeform 8"/>
          <p:cNvSpPr>
            <a:spLocks/>
          </p:cNvSpPr>
          <p:nvPr/>
        </p:nvSpPr>
        <p:spPr bwMode="auto">
          <a:xfrm>
            <a:off x="8793163" y="35623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4934" name="AutoShape 9"/>
          <p:cNvSpPr>
            <a:spLocks noChangeArrowheads="1"/>
          </p:cNvSpPr>
          <p:nvPr/>
        </p:nvSpPr>
        <p:spPr bwMode="auto">
          <a:xfrm>
            <a:off x="8026400" y="3448050"/>
            <a:ext cx="744538" cy="282575"/>
          </a:xfrm>
          <a:prstGeom prst="roundRect">
            <a:avLst>
              <a:gd name="adj" fmla="val 16667"/>
            </a:avLst>
          </a:prstGeom>
          <a:solidFill>
            <a:srgbClr val="E7EC26"/>
          </a:solidFill>
          <a:ln w="38100">
            <a:solidFill>
              <a:schemeClr val="bg2"/>
            </a:solidFill>
            <a:round/>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4935" name="Rectangle 10"/>
          <p:cNvSpPr>
            <a:spLocks noChangeArrowheads="1"/>
          </p:cNvSpPr>
          <p:nvPr/>
        </p:nvSpPr>
        <p:spPr bwMode="auto">
          <a:xfrm>
            <a:off x="8027988" y="3608388"/>
            <a:ext cx="971550" cy="1671637"/>
          </a:xfrm>
          <a:prstGeom prst="rect">
            <a:avLst/>
          </a:prstGeom>
          <a:solidFill>
            <a:srgbClr val="FFFF00"/>
          </a:solidFill>
          <a:ln w="38100">
            <a:solidFill>
              <a:srgbClr val="000000"/>
            </a:solidFill>
            <a:miter lim="800000"/>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4936" name="Line 11"/>
          <p:cNvSpPr>
            <a:spLocks noChangeShapeType="1"/>
          </p:cNvSpPr>
          <p:nvPr/>
        </p:nvSpPr>
        <p:spPr bwMode="auto">
          <a:xfrm>
            <a:off x="8086725" y="376555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37" name="Rectangle 12"/>
          <p:cNvSpPr>
            <a:spLocks noChangeArrowheads="1"/>
          </p:cNvSpPr>
          <p:nvPr/>
        </p:nvSpPr>
        <p:spPr bwMode="auto">
          <a:xfrm>
            <a:off x="8399463" y="3556000"/>
            <a:ext cx="355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4938" name="Rectangle 13"/>
          <p:cNvSpPr>
            <a:spLocks noChangeArrowheads="1"/>
          </p:cNvSpPr>
          <p:nvPr/>
        </p:nvSpPr>
        <p:spPr bwMode="auto">
          <a:xfrm>
            <a:off x="8054975" y="3533775"/>
            <a:ext cx="368300" cy="1270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4939" name="Line 14"/>
          <p:cNvSpPr>
            <a:spLocks noChangeShapeType="1"/>
          </p:cNvSpPr>
          <p:nvPr/>
        </p:nvSpPr>
        <p:spPr bwMode="auto">
          <a:xfrm>
            <a:off x="8086725" y="39497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0" name="Line 15"/>
          <p:cNvSpPr>
            <a:spLocks noChangeShapeType="1"/>
          </p:cNvSpPr>
          <p:nvPr/>
        </p:nvSpPr>
        <p:spPr bwMode="auto">
          <a:xfrm>
            <a:off x="8086725" y="41275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1" name="Line 16"/>
          <p:cNvSpPr>
            <a:spLocks noChangeShapeType="1"/>
          </p:cNvSpPr>
          <p:nvPr/>
        </p:nvSpPr>
        <p:spPr bwMode="auto">
          <a:xfrm>
            <a:off x="8086725" y="43053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2" name="Line 17"/>
          <p:cNvSpPr>
            <a:spLocks noChangeShapeType="1"/>
          </p:cNvSpPr>
          <p:nvPr/>
        </p:nvSpPr>
        <p:spPr bwMode="auto">
          <a:xfrm>
            <a:off x="8088313" y="4826000"/>
            <a:ext cx="8207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3" name="Line 18"/>
          <p:cNvSpPr>
            <a:spLocks noChangeShapeType="1"/>
          </p:cNvSpPr>
          <p:nvPr/>
        </p:nvSpPr>
        <p:spPr bwMode="auto">
          <a:xfrm>
            <a:off x="8086725" y="44704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4" name="Line 19"/>
          <p:cNvSpPr>
            <a:spLocks noChangeShapeType="1"/>
          </p:cNvSpPr>
          <p:nvPr/>
        </p:nvSpPr>
        <p:spPr bwMode="auto">
          <a:xfrm>
            <a:off x="8086725" y="50038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5" name="Line 20"/>
          <p:cNvSpPr>
            <a:spLocks noChangeShapeType="1"/>
          </p:cNvSpPr>
          <p:nvPr/>
        </p:nvSpPr>
        <p:spPr bwMode="auto">
          <a:xfrm>
            <a:off x="8086725" y="51816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6" name="Line 21"/>
          <p:cNvSpPr>
            <a:spLocks noChangeShapeType="1"/>
          </p:cNvSpPr>
          <p:nvPr/>
        </p:nvSpPr>
        <p:spPr bwMode="auto">
          <a:xfrm>
            <a:off x="8086725" y="46482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7" name="Line 22"/>
          <p:cNvSpPr>
            <a:spLocks noChangeShapeType="1"/>
          </p:cNvSpPr>
          <p:nvPr/>
        </p:nvSpPr>
        <p:spPr bwMode="auto">
          <a:xfrm>
            <a:off x="8507413" y="4032250"/>
            <a:ext cx="0" cy="118110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8" name="Line 23"/>
          <p:cNvSpPr>
            <a:spLocks noChangeShapeType="1"/>
          </p:cNvSpPr>
          <p:nvPr/>
        </p:nvSpPr>
        <p:spPr bwMode="auto">
          <a:xfrm>
            <a:off x="8494713" y="3962400"/>
            <a:ext cx="19050" cy="52070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9" name="Rectangle 24"/>
          <p:cNvSpPr>
            <a:spLocks noChangeArrowheads="1"/>
          </p:cNvSpPr>
          <p:nvPr/>
        </p:nvSpPr>
        <p:spPr bwMode="auto">
          <a:xfrm>
            <a:off x="7967663" y="3436938"/>
            <a:ext cx="126841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900">
                <a:solidFill>
                  <a:srgbClr val="000000"/>
                </a:solidFill>
                <a:latin typeface="Chicago" charset="0"/>
              </a:rPr>
              <a:t>HOÀNG GIA</a:t>
            </a:r>
          </a:p>
        </p:txBody>
      </p:sp>
      <p:sp>
        <p:nvSpPr>
          <p:cNvPr id="124950" name="Rectangle 25"/>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900">
                <a:solidFill>
                  <a:srgbClr val="000000"/>
                </a:solidFill>
                <a:latin typeface="Helvetica" charset="0"/>
              </a:rPr>
              <a:t>S - Đ - S</a:t>
            </a:r>
          </a:p>
        </p:txBody>
      </p:sp>
      <p:sp>
        <p:nvSpPr>
          <p:cNvPr id="611354" name="Rectangle 26"/>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30</a:t>
            </a:r>
          </a:p>
        </p:txBody>
      </p:sp>
      <p:sp>
        <p:nvSpPr>
          <p:cNvPr id="611356" name="Text Box 28"/>
          <p:cNvSpPr txBox="1">
            <a:spLocks noChangeArrowheads="1"/>
          </p:cNvSpPr>
          <p:nvPr/>
        </p:nvSpPr>
        <p:spPr bwMode="auto">
          <a:xfrm>
            <a:off x="352425" y="4740275"/>
            <a:ext cx="7497763" cy="15557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4800">
                <a:solidFill>
                  <a:srgbClr val="FFEA18"/>
                </a:solidFill>
                <a:latin typeface="Comic Sans MS" charset="0"/>
              </a:rPr>
              <a:t>Đền thờ </a:t>
            </a:r>
            <a:r>
              <a:rPr kumimoji="0" lang="ja-JP" altLang="en-US" sz="4800">
                <a:solidFill>
                  <a:srgbClr val="FFEA18"/>
                </a:solidFill>
                <a:latin typeface="Comic Sans MS" charset="0"/>
              </a:rPr>
              <a:t>“</a:t>
            </a:r>
            <a:r>
              <a:rPr kumimoji="0" lang="en-US" altLang="ja-JP" sz="4800">
                <a:solidFill>
                  <a:srgbClr val="FFEA18"/>
                </a:solidFill>
                <a:latin typeface="Comic Sans MS" charset="0"/>
              </a:rPr>
              <a:t>đầu tiên</a:t>
            </a:r>
            <a:r>
              <a:rPr kumimoji="0" lang="ja-JP" altLang="en-US" sz="4800">
                <a:solidFill>
                  <a:srgbClr val="FFEA18"/>
                </a:solidFill>
                <a:latin typeface="Comic Sans MS" charset="0"/>
              </a:rPr>
              <a:t>”</a:t>
            </a:r>
            <a:r>
              <a:rPr kumimoji="0" lang="en-US" altLang="ja-JP" sz="4800">
                <a:solidFill>
                  <a:srgbClr val="FFEA18"/>
                </a:solidFill>
                <a:latin typeface="Comic Sans MS" charset="0"/>
              </a:rPr>
              <a:t> của Y-sơ-ra-ên</a:t>
            </a:r>
            <a:endParaRPr kumimoji="0" lang="en-US" sz="4800">
              <a:solidFill>
                <a:srgbClr val="FFEA18"/>
              </a:solidFill>
              <a:latin typeface="Comic Sans MS" charset="0"/>
            </a:endParaRPr>
          </a:p>
        </p:txBody>
      </p:sp>
      <p:grpSp>
        <p:nvGrpSpPr>
          <p:cNvPr id="2" name="Group 31"/>
          <p:cNvGrpSpPr>
            <a:grpSpLocks/>
          </p:cNvGrpSpPr>
          <p:nvPr/>
        </p:nvGrpSpPr>
        <p:grpSpPr bwMode="auto">
          <a:xfrm>
            <a:off x="1974850" y="725488"/>
            <a:ext cx="5214938" cy="3875087"/>
            <a:chOff x="1244" y="457"/>
            <a:chExt cx="3285" cy="2441"/>
          </a:xfrm>
        </p:grpSpPr>
        <p:sp>
          <p:nvSpPr>
            <p:cNvPr id="124955"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56"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57"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58"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59"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60"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61"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62"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63"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64"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65"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66"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67"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68"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69"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70"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71"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72"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73"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74"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75"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76"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77"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78"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79"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80"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81"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82"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83"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84"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85"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86"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87"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4988"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4989"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90"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91"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92"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93"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94"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24954"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200">
                <a:solidFill>
                  <a:srgbClr val="FFFFFF"/>
                </a:solidFill>
                <a:latin typeface="Arial" charset="0"/>
              </a:rPr>
              <a:t>Sổ Tay Hướng Dẫn, tr. 32-37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ntr" presetSubtype="0" fill="hold" grpId="0" nodeType="afterEffect">
                                  <p:stCondLst>
                                    <p:cond delay="0"/>
                                  </p:stCondLst>
                                  <p:childTnLst>
                                    <p:set>
                                      <p:cBhvr>
                                        <p:cTn id="11" dur="1" fill="hold">
                                          <p:stCondLst>
                                            <p:cond delay="0"/>
                                          </p:stCondLst>
                                        </p:cTn>
                                        <p:tgtEl>
                                          <p:spTgt spid="611356"/>
                                        </p:tgtEl>
                                        <p:attrNameLst>
                                          <p:attrName>style.visibility</p:attrName>
                                        </p:attrNameLst>
                                      </p:cBhvr>
                                      <p:to>
                                        <p:strVal val="visible"/>
                                      </p:to>
                                    </p:set>
                                    <p:animEffect transition="in" filter="dissolve">
                                      <p:cBhvr>
                                        <p:cTn id="12" dur="500"/>
                                        <p:tgtEl>
                                          <p:spTgt spid="611356"/>
                                        </p:tgtEl>
                                      </p:cBhvr>
                                    </p:animEffect>
                                  </p:childTnLst>
                                </p:cTn>
                              </p:par>
                            </p:childTnLst>
                          </p:cTn>
                        </p:par>
                        <p:par>
                          <p:cTn id="13" fill="hold" nodeType="afterGroup">
                            <p:stCondLst>
                              <p:cond delay="5500"/>
                            </p:stCondLst>
                            <p:childTnLst>
                              <p:par>
                                <p:cTn id="14" presetID="9" presetClass="exit" presetSubtype="0" fill="hold" nodeType="afterEffect">
                                  <p:stCondLst>
                                    <p:cond delay="2000"/>
                                  </p:stCondLst>
                                  <p:childTnLst>
                                    <p:animEffect transition="out" filter="dissolv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56"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Jerusalem from Mt of Olives panorama, df 0901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28323" t="-217" r="24464"/>
          <a:stretch>
            <a:fillRect/>
          </a:stretch>
        </p:blipFill>
        <p:spPr bwMode="auto">
          <a:xfrm>
            <a:off x="88900" y="830263"/>
            <a:ext cx="8969375" cy="4484687"/>
          </a:xfrm>
          <a:prstGeom prst="rect">
            <a:avLst/>
          </a:prstGeom>
          <a:noFill/>
          <a:ln w="76200">
            <a:solidFill>
              <a:schemeClr val="accent2"/>
            </a:solidFill>
            <a:miter lim="800000"/>
            <a:headEnd/>
            <a:tailEnd/>
          </a:ln>
          <a:effectLst>
            <a:outerShdw dist="68392" dir="4091915"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26978" name="Text Box 4"/>
          <p:cNvSpPr txBox="1">
            <a:spLocks noChangeArrowheads="1"/>
          </p:cNvSpPr>
          <p:nvPr/>
        </p:nvSpPr>
        <p:spPr bwMode="auto">
          <a:xfrm>
            <a:off x="1765300" y="-9525"/>
            <a:ext cx="5668963"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1600">
                <a:solidFill>
                  <a:srgbClr val="FFFFFF"/>
                </a:solidFill>
                <a:latin typeface="Comic Sans MS" charset="0"/>
              </a:rPr>
              <a:t>1 Các Vua 6:14-38</a:t>
            </a:r>
          </a:p>
        </p:txBody>
      </p:sp>
      <p:sp>
        <p:nvSpPr>
          <p:cNvPr id="621573" name="Rectangle 5"/>
          <p:cNvSpPr>
            <a:spLocks noChangeArrowheads="1"/>
          </p:cNvSpPr>
          <p:nvPr/>
        </p:nvSpPr>
        <p:spPr bwMode="auto">
          <a:xfrm>
            <a:off x="0" y="280988"/>
            <a:ext cx="8816975" cy="582612"/>
          </a:xfrm>
          <a:prstGeom prst="rect">
            <a:avLst/>
          </a:prstGeom>
          <a:noFill/>
          <a:ln>
            <a:noFill/>
          </a:ln>
          <a:effectLst>
            <a:outerShdw dist="35921" dir="2700000" algn="ctr" rotWithShape="0">
              <a:srgbClr val="888B9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lIns="90487" tIns="44450" rIns="90487" bIns="44450">
            <a:spAutoFit/>
          </a:bodyPr>
          <a:lstStyle/>
          <a:p>
            <a:pPr algn="ctr">
              <a:lnSpc>
                <a:spcPct val="100000"/>
              </a:lnSpc>
              <a:spcBef>
                <a:spcPct val="0"/>
              </a:spcBef>
              <a:buFontTx/>
              <a:buNone/>
            </a:pPr>
            <a:r>
              <a:rPr kumimoji="0" lang="en-US" sz="3200">
                <a:solidFill>
                  <a:srgbClr val="9DEDF1"/>
                </a:solidFill>
                <a:latin typeface="Arial" charset="0"/>
              </a:rPr>
              <a:t>Đền Thờ trên Núi ở Giê-ru-sa-lem ngày nay </a:t>
            </a:r>
          </a:p>
        </p:txBody>
      </p:sp>
      <p:sp>
        <p:nvSpPr>
          <p:cNvPr id="126980" name="Text Box 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000" b="0">
                <a:solidFill>
                  <a:srgbClr val="FFA27C"/>
                </a:solidFill>
                <a:latin typeface="B VAG Rounded Bold" charset="0"/>
              </a:rPr>
              <a:t> </a:t>
            </a:r>
          </a:p>
        </p:txBody>
      </p:sp>
      <p:sp>
        <p:nvSpPr>
          <p:cNvPr id="621576" name="Rectangle 8"/>
          <p:cNvSpPr>
            <a:spLocks noChangeArrowheads="1"/>
          </p:cNvSpPr>
          <p:nvPr/>
        </p:nvSpPr>
        <p:spPr bwMode="auto">
          <a:xfrm>
            <a:off x="8078788" y="6540500"/>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31</a:t>
            </a:r>
          </a:p>
        </p:txBody>
      </p:sp>
      <p:sp>
        <p:nvSpPr>
          <p:cNvPr id="621579" name="Text Box 11"/>
          <p:cNvSpPr txBox="1">
            <a:spLocks noChangeArrowheads="1"/>
          </p:cNvSpPr>
          <p:nvPr/>
        </p:nvSpPr>
        <p:spPr bwMode="auto">
          <a:xfrm>
            <a:off x="717550" y="5449888"/>
            <a:ext cx="7715250" cy="9144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5400" i="1">
                <a:solidFill>
                  <a:srgbClr val="F8131B"/>
                </a:solidFill>
                <a:latin typeface="Arial" charset="0"/>
              </a:rPr>
              <a:t>CHỈ CÓ NHÂN LỰC!</a:t>
            </a:r>
          </a:p>
        </p:txBody>
      </p:sp>
      <p:grpSp>
        <p:nvGrpSpPr>
          <p:cNvPr id="126983" name="Group 38"/>
          <p:cNvGrpSpPr>
            <a:grpSpLocks/>
          </p:cNvGrpSpPr>
          <p:nvPr/>
        </p:nvGrpSpPr>
        <p:grpSpPr bwMode="auto">
          <a:xfrm>
            <a:off x="7980363" y="3448050"/>
            <a:ext cx="1103312" cy="1831975"/>
            <a:chOff x="5027" y="2172"/>
            <a:chExt cx="695" cy="1154"/>
          </a:xfrm>
        </p:grpSpPr>
        <p:sp>
          <p:nvSpPr>
            <p:cNvPr id="126992" name="Freeform 1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6993" name="AutoShape 1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6994" name="Rectangle 1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6995" name="Line 1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96" name="Rectangle 1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6997" name="Rectangle 1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6998" name="Line 2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99" name="Line 2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0" name="Line 2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1" name="Line 2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2" name="Line 2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3" name="Line 2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4" name="Line 2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5" name="Line 2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6" name="Line 2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7" name="Line 2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8" name="Rectangle 30"/>
            <p:cNvSpPr>
              <a:spLocks noChangeArrowheads="1"/>
            </p:cNvSpPr>
            <p:nvPr/>
          </p:nvSpPr>
          <p:spPr bwMode="auto">
            <a:xfrm>
              <a:off x="5027" y="2173"/>
              <a:ext cx="69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900">
                  <a:solidFill>
                    <a:srgbClr val="000000"/>
                  </a:solidFill>
                  <a:latin typeface="Chicago" charset="0"/>
                </a:rPr>
                <a:t>HOÀNG GIA</a:t>
              </a:r>
            </a:p>
          </p:txBody>
        </p:sp>
      </p:grpSp>
      <p:sp>
        <p:nvSpPr>
          <p:cNvPr id="126984" name="Rectangle 31"/>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900">
                <a:solidFill>
                  <a:srgbClr val="000000"/>
                </a:solidFill>
                <a:latin typeface="Helvetica" charset="0"/>
              </a:rPr>
              <a:t>S - Đ - S</a:t>
            </a:r>
          </a:p>
        </p:txBody>
      </p:sp>
      <p:sp>
        <p:nvSpPr>
          <p:cNvPr id="621600" name="Text Box 32"/>
          <p:cNvSpPr txBox="1">
            <a:spLocks noChangeArrowheads="1"/>
          </p:cNvSpPr>
          <p:nvPr/>
        </p:nvSpPr>
        <p:spPr bwMode="auto">
          <a:xfrm>
            <a:off x="0" y="1887538"/>
            <a:ext cx="9144000" cy="5238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800">
                <a:solidFill>
                  <a:srgbClr val="FFFFFF"/>
                </a:solidFill>
                <a:latin typeface="Comic Sans MS" charset="0"/>
              </a:rPr>
              <a:t>NGƯỜI XƯA ĐÃ XÂY ĐỀN NÀY NHƯ THẾ NÀO?</a:t>
            </a:r>
          </a:p>
        </p:txBody>
      </p:sp>
      <p:sp>
        <p:nvSpPr>
          <p:cNvPr id="621601" name="Text Box 33"/>
          <p:cNvSpPr txBox="1">
            <a:spLocks noChangeArrowheads="1"/>
          </p:cNvSpPr>
          <p:nvPr/>
        </p:nvSpPr>
        <p:spPr bwMode="auto">
          <a:xfrm>
            <a:off x="438150" y="2674938"/>
            <a:ext cx="5443538" cy="51911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2800">
                <a:solidFill>
                  <a:srgbClr val="FFFF00"/>
                </a:solidFill>
                <a:latin typeface="Comic Sans MS" charset="0"/>
              </a:rPr>
              <a:t>KHÔNG MÁY MÓC THIẾT BỊ!</a:t>
            </a:r>
          </a:p>
        </p:txBody>
      </p:sp>
      <p:sp>
        <p:nvSpPr>
          <p:cNvPr id="621602" name="Text Box 34"/>
          <p:cNvSpPr txBox="1">
            <a:spLocks noChangeArrowheads="1"/>
          </p:cNvSpPr>
          <p:nvPr/>
        </p:nvSpPr>
        <p:spPr bwMode="auto">
          <a:xfrm>
            <a:off x="427038" y="3425825"/>
            <a:ext cx="4614862" cy="5191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2800">
                <a:solidFill>
                  <a:srgbClr val="FFFF00"/>
                </a:solidFill>
                <a:latin typeface="Comic Sans MS" charset="0"/>
              </a:rPr>
              <a:t>KHÔNG MÁY VI TÍNH!</a:t>
            </a:r>
          </a:p>
        </p:txBody>
      </p:sp>
      <p:sp>
        <p:nvSpPr>
          <p:cNvPr id="621603" name="Text Box 35"/>
          <p:cNvSpPr txBox="1">
            <a:spLocks noChangeArrowheads="1"/>
          </p:cNvSpPr>
          <p:nvPr/>
        </p:nvSpPr>
        <p:spPr bwMode="auto">
          <a:xfrm>
            <a:off x="430213" y="4162425"/>
            <a:ext cx="6859587" cy="9540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2800">
                <a:solidFill>
                  <a:srgbClr val="FFFF00"/>
                </a:solidFill>
                <a:latin typeface="Comic Sans MS" charset="0"/>
              </a:rPr>
              <a:t>THẬM CHÍ KHÔNG CÓ CẢ QUY TẮC CON LĂN!</a:t>
            </a:r>
          </a:p>
        </p:txBody>
      </p:sp>
      <p:sp>
        <p:nvSpPr>
          <p:cNvPr id="621604" name="Text Box 36"/>
          <p:cNvSpPr txBox="1">
            <a:spLocks noChangeArrowheads="1"/>
          </p:cNvSpPr>
          <p:nvPr/>
        </p:nvSpPr>
        <p:spPr bwMode="auto">
          <a:xfrm>
            <a:off x="338138" y="1006475"/>
            <a:ext cx="8437562" cy="396875"/>
          </a:xfrm>
          <a:prstGeom prst="rect">
            <a:avLst/>
          </a:prstGeom>
          <a:noFill/>
          <a:ln>
            <a:noFill/>
          </a:ln>
          <a:effectLst>
            <a:outerShdw dist="35921" dir="2700000" algn="ctr" rotWithShape="0">
              <a:srgbClr val="888B9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000">
                <a:solidFill>
                  <a:srgbClr val="0831AD"/>
                </a:solidFill>
                <a:latin typeface="Comic Sans MS" charset="0"/>
              </a:rPr>
              <a:t>Chỗ Áp-ra-ham suýt hiến sinh Y-sác…Núi Mô-ri-a…Núi Si-ôn</a:t>
            </a:r>
          </a:p>
        </p:txBody>
      </p:sp>
      <p:sp>
        <p:nvSpPr>
          <p:cNvPr id="126990"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200">
                <a:solidFill>
                  <a:srgbClr val="FFFFFF"/>
                </a:solidFill>
                <a:latin typeface="Arial" charset="0"/>
              </a:rPr>
              <a:t>Sổ Tay Hướng Dẫn, tr. 32-37</a:t>
            </a:r>
          </a:p>
        </p:txBody>
      </p:sp>
      <p:sp>
        <p:nvSpPr>
          <p:cNvPr id="126991"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600">
                <a:solidFill>
                  <a:srgbClr val="FFFFFF"/>
                </a:solidFill>
                <a:latin typeface="Comic Sans MS" charset="0"/>
              </a:rPr>
              <a:t>6</a:t>
            </a:r>
            <a:endParaRPr kumimoji="0" lang="en-US" sz="1600" b="0">
              <a:solidFill>
                <a:srgbClr val="FFA27C"/>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621573"/>
                                        </p:tgtEl>
                                        <p:attrNameLst>
                                          <p:attrName>style.visibility</p:attrName>
                                        </p:attrNameLst>
                                      </p:cBhvr>
                                      <p:to>
                                        <p:strVal val="visible"/>
                                      </p:to>
                                    </p:set>
                                    <p:animEffect transition="in" filter="wipe(left)">
                                      <p:cBhvr>
                                        <p:cTn id="7" dur="500"/>
                                        <p:tgtEl>
                                          <p:spTgt spid="621573"/>
                                        </p:tgtEl>
                                      </p:cBhvr>
                                    </p:animEffect>
                                  </p:childTnLst>
                                </p:cTn>
                              </p:par>
                            </p:childTnLst>
                          </p:cTn>
                        </p:par>
                        <p:par>
                          <p:cTn id="8" fill="hold" nodeType="afterGroup">
                            <p:stCondLst>
                              <p:cond delay="600"/>
                            </p:stCondLst>
                            <p:childTnLst>
                              <p:par>
                                <p:cTn id="9" presetID="22" presetClass="entr" presetSubtype="1" fill="hold" nodeType="afterEffect">
                                  <p:stCondLst>
                                    <p:cond delay="0"/>
                                  </p:stCondLst>
                                  <p:childTnLst>
                                    <p:set>
                                      <p:cBhvr>
                                        <p:cTn id="10" dur="1" fill="hold">
                                          <p:stCondLst>
                                            <p:cond delay="0"/>
                                          </p:stCondLst>
                                        </p:cTn>
                                        <p:tgtEl>
                                          <p:spTgt spid="621570"/>
                                        </p:tgtEl>
                                        <p:attrNameLst>
                                          <p:attrName>style.visibility</p:attrName>
                                        </p:attrNameLst>
                                      </p:cBhvr>
                                      <p:to>
                                        <p:strVal val="visible"/>
                                      </p:to>
                                    </p:set>
                                    <p:animEffect transition="in" filter="wipe(up)">
                                      <p:cBhvr>
                                        <p:cTn id="11" dur="500"/>
                                        <p:tgtEl>
                                          <p:spTgt spid="62157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21604"/>
                                        </p:tgtEl>
                                        <p:attrNameLst>
                                          <p:attrName>style.visibility</p:attrName>
                                        </p:attrNameLst>
                                      </p:cBhvr>
                                      <p:to>
                                        <p:strVal val="visible"/>
                                      </p:to>
                                    </p:set>
                                    <p:animEffect transition="in" filter="fade">
                                      <p:cBhvr>
                                        <p:cTn id="16" dur="1000"/>
                                        <p:tgtEl>
                                          <p:spTgt spid="62160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21600"/>
                                        </p:tgtEl>
                                        <p:attrNameLst>
                                          <p:attrName>style.visibility</p:attrName>
                                        </p:attrNameLst>
                                      </p:cBhvr>
                                      <p:to>
                                        <p:strVal val="visible"/>
                                      </p:to>
                                    </p:set>
                                    <p:animEffect transition="in" filter="wipe(left)">
                                      <p:cBhvr>
                                        <p:cTn id="21" dur="500"/>
                                        <p:tgtEl>
                                          <p:spTgt spid="6216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21601"/>
                                        </p:tgtEl>
                                        <p:attrNameLst>
                                          <p:attrName>style.visibility</p:attrName>
                                        </p:attrNameLst>
                                      </p:cBhvr>
                                      <p:to>
                                        <p:strVal val="visible"/>
                                      </p:to>
                                    </p:set>
                                    <p:animEffect transition="in" filter="wipe(left)">
                                      <p:cBhvr>
                                        <p:cTn id="26" dur="500"/>
                                        <p:tgtEl>
                                          <p:spTgt spid="62160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21602"/>
                                        </p:tgtEl>
                                        <p:attrNameLst>
                                          <p:attrName>style.visibility</p:attrName>
                                        </p:attrNameLst>
                                      </p:cBhvr>
                                      <p:to>
                                        <p:strVal val="visible"/>
                                      </p:to>
                                    </p:set>
                                    <p:animEffect transition="in" filter="wipe(left)">
                                      <p:cBhvr>
                                        <p:cTn id="31" dur="500"/>
                                        <p:tgtEl>
                                          <p:spTgt spid="62160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21603"/>
                                        </p:tgtEl>
                                        <p:attrNameLst>
                                          <p:attrName>style.visibility</p:attrName>
                                        </p:attrNameLst>
                                      </p:cBhvr>
                                      <p:to>
                                        <p:strVal val="visible"/>
                                      </p:to>
                                    </p:set>
                                    <p:animEffect transition="in" filter="wipe(left)">
                                      <p:cBhvr>
                                        <p:cTn id="36" dur="500"/>
                                        <p:tgtEl>
                                          <p:spTgt spid="62160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21579"/>
                                        </p:tgtEl>
                                        <p:attrNameLst>
                                          <p:attrName>style.visibility</p:attrName>
                                        </p:attrNameLst>
                                      </p:cBhvr>
                                      <p:to>
                                        <p:strVal val="visible"/>
                                      </p:to>
                                    </p:set>
                                    <p:animEffect transition="in" filter="wipe(left)">
                                      <p:cBhvr>
                                        <p:cTn id="41" dur="500"/>
                                        <p:tgtEl>
                                          <p:spTgt spid="621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3" grpId="0" autoUpdateAnimBg="0"/>
      <p:bldP spid="621579" grpId="0" autoUpdateAnimBg="0"/>
      <p:bldP spid="621600" grpId="0" autoUpdateAnimBg="0"/>
      <p:bldP spid="621601" grpId="0" autoUpdateAnimBg="0"/>
      <p:bldP spid="621602" grpId="0" autoUpdateAnimBg="0"/>
      <p:bldP spid="621603" grpId="0" autoUpdateAnimBg="0"/>
      <p:bldP spid="62160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Jerusalem from Mt of Olives panorama, df 090101"/>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l="28323" t="-217" r="24464"/>
          <a:stretch>
            <a:fillRect/>
          </a:stretch>
        </p:blipFill>
        <p:spPr bwMode="auto">
          <a:xfrm>
            <a:off x="50800" y="1922463"/>
            <a:ext cx="8969375" cy="4484687"/>
          </a:xfrm>
          <a:prstGeom prst="rect">
            <a:avLst/>
          </a:prstGeom>
          <a:noFill/>
          <a:ln w="76200">
            <a:solidFill>
              <a:schemeClr val="accent2"/>
            </a:solidFill>
            <a:miter lim="800000"/>
            <a:headEnd/>
            <a:tailEnd/>
          </a:ln>
          <a:effectLst>
            <a:outerShdw dist="68392" dir="4091915" algn="ctr" rotWithShape="0">
              <a:schemeClr val="bg2"/>
            </a:outerShdw>
          </a:effectLst>
          <a:extLst>
            <a:ext uri="{909E8E84-426E-40dd-AFC4-6F175D3DCCD1}">
              <a14:hiddenFill xmlns:a14="http://schemas.microsoft.com/office/drawing/2010/main">
                <a:solidFill>
                  <a:srgbClr val="FFFFFF"/>
                </a:solidFill>
              </a14:hiddenFill>
            </a:ext>
          </a:extLst>
        </p:spPr>
      </p:pic>
      <p:sp>
        <p:nvSpPr>
          <p:cNvPr id="622597" name="Rectangle 5"/>
          <p:cNvSpPr>
            <a:spLocks noChangeArrowheads="1"/>
          </p:cNvSpPr>
          <p:nvPr/>
        </p:nvSpPr>
        <p:spPr bwMode="auto">
          <a:xfrm>
            <a:off x="998538" y="2381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algn="ctr">
              <a:lnSpc>
                <a:spcPct val="100000"/>
              </a:lnSpc>
              <a:spcBef>
                <a:spcPct val="0"/>
              </a:spcBef>
              <a:buFontTx/>
              <a:buNone/>
              <a:defRPr/>
            </a:pPr>
            <a:r>
              <a:rPr kumimoji="0" lang="en-US" sz="2800" b="0">
                <a:solidFill>
                  <a:srgbClr val="00DFCA"/>
                </a:solidFill>
                <a:latin typeface="Matura MT Script Capitals" pitchFamily="66" charset="0"/>
              </a:rPr>
              <a:t>ng</a:t>
            </a:r>
          </a:p>
        </p:txBody>
      </p:sp>
      <p:sp>
        <p:nvSpPr>
          <p:cNvPr id="622598" name="Text Box 6"/>
          <p:cNvSpPr txBox="1">
            <a:spLocks noChangeArrowheads="1"/>
          </p:cNvSpPr>
          <p:nvPr/>
        </p:nvSpPr>
        <p:spPr bwMode="auto">
          <a:xfrm>
            <a:off x="1027113" y="2606675"/>
            <a:ext cx="7073900" cy="5191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800">
                <a:solidFill>
                  <a:srgbClr val="FFFF00"/>
                </a:solidFill>
                <a:latin typeface="Comic Sans MS" charset="0"/>
              </a:rPr>
              <a:t>Việc xây cất các kết cấu lạ thường ấy!</a:t>
            </a:r>
          </a:p>
        </p:txBody>
      </p:sp>
      <p:grpSp>
        <p:nvGrpSpPr>
          <p:cNvPr id="2" name="Group 7"/>
          <p:cNvGrpSpPr>
            <a:grpSpLocks/>
          </p:cNvGrpSpPr>
          <p:nvPr/>
        </p:nvGrpSpPr>
        <p:grpSpPr bwMode="auto">
          <a:xfrm>
            <a:off x="2662238" y="4721225"/>
            <a:ext cx="4924425" cy="676275"/>
            <a:chOff x="1677" y="2638"/>
            <a:chExt cx="3102" cy="426"/>
          </a:xfrm>
        </p:grpSpPr>
        <p:grpSp>
          <p:nvGrpSpPr>
            <p:cNvPr id="129051" name="Group 8"/>
            <p:cNvGrpSpPr>
              <a:grpSpLocks/>
            </p:cNvGrpSpPr>
            <p:nvPr/>
          </p:nvGrpSpPr>
          <p:grpSpPr bwMode="auto">
            <a:xfrm>
              <a:off x="3619" y="2640"/>
              <a:ext cx="1160" cy="424"/>
              <a:chOff x="3672" y="2640"/>
              <a:chExt cx="1160" cy="424"/>
            </a:xfrm>
          </p:grpSpPr>
          <p:sp>
            <p:nvSpPr>
              <p:cNvPr id="129055" name="AutoShape 9" descr="Large confetti"/>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a:noFill/>
              </a:ln>
              <a:effectLst>
                <a:outerShdw dist="125080" dir="1437749"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9056" name="Freeform 10" descr="Large confetti"/>
              <p:cNvSpPr>
                <a:spLocks/>
              </p:cNvSpPr>
              <p:nvPr/>
            </p:nvSpPr>
            <p:spPr bwMode="auto">
              <a:xfrm>
                <a:off x="3772" y="2676"/>
                <a:ext cx="1060" cy="388"/>
              </a:xfrm>
              <a:custGeom>
                <a:avLst/>
                <a:gdLst>
                  <a:gd name="T0" fmla="*/ 0 w 1036"/>
                  <a:gd name="T1" fmla="*/ 0 h 388"/>
                  <a:gd name="T2" fmla="*/ 36 w 1036"/>
                  <a:gd name="T3" fmla="*/ 24 h 388"/>
                  <a:gd name="T4" fmla="*/ 60 w 1036"/>
                  <a:gd name="T5" fmla="*/ 56 h 388"/>
                  <a:gd name="T6" fmla="*/ 96 w 1036"/>
                  <a:gd name="T7" fmla="*/ 64 h 388"/>
                  <a:gd name="T8" fmla="*/ 120 w 1036"/>
                  <a:gd name="T9" fmla="*/ 80 h 388"/>
                  <a:gd name="T10" fmla="*/ 152 w 1036"/>
                  <a:gd name="T11" fmla="*/ 108 h 388"/>
                  <a:gd name="T12" fmla="*/ 256 w 1036"/>
                  <a:gd name="T13" fmla="*/ 144 h 388"/>
                  <a:gd name="T14" fmla="*/ 316 w 1036"/>
                  <a:gd name="T15" fmla="*/ 156 h 388"/>
                  <a:gd name="T16" fmla="*/ 328 w 1036"/>
                  <a:gd name="T17" fmla="*/ 172 h 388"/>
                  <a:gd name="T18" fmla="*/ 332 w 1036"/>
                  <a:gd name="T19" fmla="*/ 160 h 388"/>
                  <a:gd name="T20" fmla="*/ 384 w 1036"/>
                  <a:gd name="T21" fmla="*/ 176 h 388"/>
                  <a:gd name="T22" fmla="*/ 564 w 1036"/>
                  <a:gd name="T23" fmla="*/ 232 h 388"/>
                  <a:gd name="T24" fmla="*/ 628 w 1036"/>
                  <a:gd name="T25" fmla="*/ 260 h 388"/>
                  <a:gd name="T26" fmla="*/ 672 w 1036"/>
                  <a:gd name="T27" fmla="*/ 288 h 388"/>
                  <a:gd name="T28" fmla="*/ 744 w 1036"/>
                  <a:gd name="T29" fmla="*/ 328 h 388"/>
                  <a:gd name="T30" fmla="*/ 832 w 1036"/>
                  <a:gd name="T31" fmla="*/ 368 h 388"/>
                  <a:gd name="T32" fmla="*/ 876 w 1036"/>
                  <a:gd name="T33" fmla="*/ 380 h 388"/>
                  <a:gd name="T34" fmla="*/ 916 w 1036"/>
                  <a:gd name="T35" fmla="*/ 388 h 388"/>
                  <a:gd name="T36" fmla="*/ 1008 w 1036"/>
                  <a:gd name="T37" fmla="*/ 384 h 388"/>
                  <a:gd name="T38" fmla="*/ 1036 w 1036"/>
                  <a:gd name="T39" fmla="*/ 372 h 3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dist="125080" dir="1437749" algn="ctr" rotWithShape="0">
                  <a:schemeClr val="bg2"/>
                </a:outerShdw>
              </a:effectLst>
            </p:spPr>
            <p:txBody>
              <a:bodyPr wrap="none" anchor="ctr"/>
              <a:lstStyle/>
              <a:p>
                <a:endParaRPr lang="en-US"/>
              </a:p>
            </p:txBody>
          </p:sp>
        </p:grpSp>
        <p:grpSp>
          <p:nvGrpSpPr>
            <p:cNvPr id="129052" name="Group 11"/>
            <p:cNvGrpSpPr>
              <a:grpSpLocks/>
            </p:cNvGrpSpPr>
            <p:nvPr/>
          </p:nvGrpSpPr>
          <p:grpSpPr bwMode="auto">
            <a:xfrm rot="21524310" flipH="1">
              <a:off x="1677" y="2638"/>
              <a:ext cx="807" cy="325"/>
              <a:chOff x="3672" y="2640"/>
              <a:chExt cx="1160" cy="424"/>
            </a:xfrm>
          </p:grpSpPr>
          <p:sp>
            <p:nvSpPr>
              <p:cNvPr id="129053" name="AutoShape 12" descr="Large confetti"/>
              <p:cNvSpPr>
                <a:spLocks noChangeArrowheads="1"/>
              </p:cNvSpPr>
              <p:nvPr/>
            </p:nvSpPr>
            <p:spPr bwMode="auto">
              <a:xfrm rot="10800000">
                <a:off x="3677" y="2627"/>
                <a:ext cx="1144" cy="407"/>
              </a:xfrm>
              <a:prstGeom prst="rtTriangle">
                <a:avLst/>
              </a:prstGeom>
              <a:pattFill prst="lgConfetti">
                <a:fgClr>
                  <a:srgbClr val="B1635B"/>
                </a:fgClr>
                <a:bgClr>
                  <a:schemeClr val="bg1"/>
                </a:bgClr>
              </a:pattFill>
              <a:ln>
                <a:noFill/>
              </a:ln>
              <a:effectLst>
                <a:outerShdw dist="125080" dir="1437749"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9054" name="Freeform 13" descr="Large confetti"/>
              <p:cNvSpPr>
                <a:spLocks/>
              </p:cNvSpPr>
              <p:nvPr/>
            </p:nvSpPr>
            <p:spPr bwMode="auto">
              <a:xfrm>
                <a:off x="3773" y="2676"/>
                <a:ext cx="1059" cy="385"/>
              </a:xfrm>
              <a:custGeom>
                <a:avLst/>
                <a:gdLst>
                  <a:gd name="T0" fmla="*/ 0 w 1036"/>
                  <a:gd name="T1" fmla="*/ 0 h 388"/>
                  <a:gd name="T2" fmla="*/ 36 w 1036"/>
                  <a:gd name="T3" fmla="*/ 24 h 388"/>
                  <a:gd name="T4" fmla="*/ 60 w 1036"/>
                  <a:gd name="T5" fmla="*/ 56 h 388"/>
                  <a:gd name="T6" fmla="*/ 96 w 1036"/>
                  <a:gd name="T7" fmla="*/ 64 h 388"/>
                  <a:gd name="T8" fmla="*/ 120 w 1036"/>
                  <a:gd name="T9" fmla="*/ 80 h 388"/>
                  <a:gd name="T10" fmla="*/ 152 w 1036"/>
                  <a:gd name="T11" fmla="*/ 108 h 388"/>
                  <a:gd name="T12" fmla="*/ 256 w 1036"/>
                  <a:gd name="T13" fmla="*/ 144 h 388"/>
                  <a:gd name="T14" fmla="*/ 316 w 1036"/>
                  <a:gd name="T15" fmla="*/ 156 h 388"/>
                  <a:gd name="T16" fmla="*/ 328 w 1036"/>
                  <a:gd name="T17" fmla="*/ 172 h 388"/>
                  <a:gd name="T18" fmla="*/ 332 w 1036"/>
                  <a:gd name="T19" fmla="*/ 160 h 388"/>
                  <a:gd name="T20" fmla="*/ 384 w 1036"/>
                  <a:gd name="T21" fmla="*/ 176 h 388"/>
                  <a:gd name="T22" fmla="*/ 564 w 1036"/>
                  <a:gd name="T23" fmla="*/ 232 h 388"/>
                  <a:gd name="T24" fmla="*/ 628 w 1036"/>
                  <a:gd name="T25" fmla="*/ 260 h 388"/>
                  <a:gd name="T26" fmla="*/ 672 w 1036"/>
                  <a:gd name="T27" fmla="*/ 288 h 388"/>
                  <a:gd name="T28" fmla="*/ 744 w 1036"/>
                  <a:gd name="T29" fmla="*/ 328 h 388"/>
                  <a:gd name="T30" fmla="*/ 832 w 1036"/>
                  <a:gd name="T31" fmla="*/ 368 h 388"/>
                  <a:gd name="T32" fmla="*/ 876 w 1036"/>
                  <a:gd name="T33" fmla="*/ 380 h 388"/>
                  <a:gd name="T34" fmla="*/ 916 w 1036"/>
                  <a:gd name="T35" fmla="*/ 388 h 388"/>
                  <a:gd name="T36" fmla="*/ 1008 w 1036"/>
                  <a:gd name="T37" fmla="*/ 384 h 388"/>
                  <a:gd name="T38" fmla="*/ 1036 w 1036"/>
                  <a:gd name="T39" fmla="*/ 372 h 3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dist="125080" dir="1437749" algn="ctr" rotWithShape="0">
                  <a:schemeClr val="bg2"/>
                </a:outerShdw>
              </a:effectLst>
            </p:spPr>
            <p:txBody>
              <a:bodyPr wrap="none" anchor="ctr"/>
              <a:lstStyle/>
              <a:p>
                <a:endParaRPr lang="en-US"/>
              </a:p>
            </p:txBody>
          </p:sp>
        </p:grpSp>
      </p:grpSp>
      <p:grpSp>
        <p:nvGrpSpPr>
          <p:cNvPr id="5" name="Group 14"/>
          <p:cNvGrpSpPr>
            <a:grpSpLocks/>
          </p:cNvGrpSpPr>
          <p:nvPr/>
        </p:nvGrpSpPr>
        <p:grpSpPr bwMode="auto">
          <a:xfrm>
            <a:off x="2643188" y="4699000"/>
            <a:ext cx="4940300" cy="903288"/>
            <a:chOff x="1911" y="2624"/>
            <a:chExt cx="2924" cy="561"/>
          </a:xfrm>
        </p:grpSpPr>
        <p:sp>
          <p:nvSpPr>
            <p:cNvPr id="129048" name="Line 15"/>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49" name="Line 16"/>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50" name="Line 17"/>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29030" name="Rectangle 19"/>
          <p:cNvSpPr>
            <a:spLocks noChangeArrowheads="1"/>
          </p:cNvSpPr>
          <p:nvPr/>
        </p:nvSpPr>
        <p:spPr bwMode="auto">
          <a:xfrm>
            <a:off x="1287463" y="3668713"/>
            <a:ext cx="2230437" cy="830262"/>
          </a:xfrm>
          <a:prstGeom prst="rect">
            <a:avLst/>
          </a:prstGeom>
          <a:noFill/>
          <a:ln w="38100">
            <a:solidFill>
              <a:srgbClr val="FFFF00"/>
            </a:solidFill>
            <a:miter lim="800000"/>
            <a:headEnd/>
            <a:tailEnd/>
          </a:ln>
          <a:effectLst>
            <a:outerShdw dist="17961" dir="135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9031" name="AutoShape 20"/>
          <p:cNvSpPr>
            <a:spLocks noChangeArrowheads="1"/>
          </p:cNvSpPr>
          <p:nvPr/>
        </p:nvSpPr>
        <p:spPr bwMode="auto">
          <a:xfrm>
            <a:off x="1144588" y="4252913"/>
            <a:ext cx="1174750" cy="855662"/>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dist="17961" dir="13500000" algn="ctr" rotWithShape="0">
              <a:schemeClr val="bg2"/>
            </a:outerShdw>
          </a:effec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9032" name="Text Box 21"/>
          <p:cNvSpPr txBox="1">
            <a:spLocks noChangeArrowheads="1"/>
          </p:cNvSpPr>
          <p:nvPr/>
        </p:nvSpPr>
        <p:spPr bwMode="auto">
          <a:xfrm>
            <a:off x="1217613" y="3657600"/>
            <a:ext cx="2420937" cy="10064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000">
                <a:solidFill>
                  <a:srgbClr val="FFFF00"/>
                </a:solidFill>
                <a:latin typeface="Comic Sans MS" charset="0"/>
              </a:rPr>
              <a:t>Bức Tường phía Tây hay </a:t>
            </a:r>
            <a:r>
              <a:rPr kumimoji="0" lang="ja-JP" altLang="en-US" sz="2000">
                <a:solidFill>
                  <a:srgbClr val="FFFF00"/>
                </a:solidFill>
                <a:latin typeface="Comic Sans MS" charset="0"/>
              </a:rPr>
              <a:t>“</a:t>
            </a:r>
            <a:r>
              <a:rPr kumimoji="0" lang="en-US" altLang="ja-JP" sz="2000">
                <a:solidFill>
                  <a:srgbClr val="FFFF00"/>
                </a:solidFill>
                <a:latin typeface="Comic Sans MS" charset="0"/>
              </a:rPr>
              <a:t>Tường Than Khóc</a:t>
            </a:r>
            <a:r>
              <a:rPr kumimoji="0" lang="ja-JP" altLang="en-US" sz="2000">
                <a:solidFill>
                  <a:srgbClr val="FFFF00"/>
                </a:solidFill>
                <a:latin typeface="Comic Sans MS" charset="0"/>
              </a:rPr>
              <a:t>”</a:t>
            </a:r>
            <a:endParaRPr kumimoji="0" lang="en-US" sz="2000">
              <a:solidFill>
                <a:srgbClr val="FFFF00"/>
              </a:solidFill>
              <a:latin typeface="Comic Sans MS" charset="0"/>
            </a:endParaRPr>
          </a:p>
        </p:txBody>
      </p:sp>
      <p:sp>
        <p:nvSpPr>
          <p:cNvPr id="622614" name="Freeform 22"/>
          <p:cNvSpPr>
            <a:spLocks/>
          </p:cNvSpPr>
          <p:nvPr/>
        </p:nvSpPr>
        <p:spPr bwMode="auto">
          <a:xfrm>
            <a:off x="812800" y="4295775"/>
            <a:ext cx="7632700" cy="1354138"/>
          </a:xfrm>
          <a:custGeom>
            <a:avLst/>
            <a:gdLst>
              <a:gd name="T0" fmla="*/ 0 w 4808"/>
              <a:gd name="T1" fmla="*/ 853 h 853"/>
              <a:gd name="T2" fmla="*/ 172 w 4808"/>
              <a:gd name="T3" fmla="*/ 778 h 853"/>
              <a:gd name="T4" fmla="*/ 225 w 4808"/>
              <a:gd name="T5" fmla="*/ 793 h 853"/>
              <a:gd name="T6" fmla="*/ 270 w 4808"/>
              <a:gd name="T7" fmla="*/ 808 h 853"/>
              <a:gd name="T8" fmla="*/ 494 w 4808"/>
              <a:gd name="T9" fmla="*/ 800 h 853"/>
              <a:gd name="T10" fmla="*/ 636 w 4808"/>
              <a:gd name="T11" fmla="*/ 763 h 853"/>
              <a:gd name="T12" fmla="*/ 756 w 4808"/>
              <a:gd name="T13" fmla="*/ 726 h 853"/>
              <a:gd name="T14" fmla="*/ 800 w 4808"/>
              <a:gd name="T15" fmla="*/ 711 h 853"/>
              <a:gd name="T16" fmla="*/ 890 w 4808"/>
              <a:gd name="T17" fmla="*/ 651 h 853"/>
              <a:gd name="T18" fmla="*/ 980 w 4808"/>
              <a:gd name="T19" fmla="*/ 621 h 853"/>
              <a:gd name="T20" fmla="*/ 1047 w 4808"/>
              <a:gd name="T21" fmla="*/ 598 h 853"/>
              <a:gd name="T22" fmla="*/ 1092 w 4808"/>
              <a:gd name="T23" fmla="*/ 584 h 853"/>
              <a:gd name="T24" fmla="*/ 1212 w 4808"/>
              <a:gd name="T25" fmla="*/ 598 h 853"/>
              <a:gd name="T26" fmla="*/ 1271 w 4808"/>
              <a:gd name="T27" fmla="*/ 584 h 853"/>
              <a:gd name="T28" fmla="*/ 1406 w 4808"/>
              <a:gd name="T29" fmla="*/ 554 h 853"/>
              <a:gd name="T30" fmla="*/ 1698 w 4808"/>
              <a:gd name="T31" fmla="*/ 397 h 853"/>
              <a:gd name="T32" fmla="*/ 1765 w 4808"/>
              <a:gd name="T33" fmla="*/ 374 h 853"/>
              <a:gd name="T34" fmla="*/ 1787 w 4808"/>
              <a:gd name="T35" fmla="*/ 367 h 853"/>
              <a:gd name="T36" fmla="*/ 1855 w 4808"/>
              <a:gd name="T37" fmla="*/ 329 h 853"/>
              <a:gd name="T38" fmla="*/ 1937 w 4808"/>
              <a:gd name="T39" fmla="*/ 277 h 853"/>
              <a:gd name="T40" fmla="*/ 2027 w 4808"/>
              <a:gd name="T41" fmla="*/ 225 h 853"/>
              <a:gd name="T42" fmla="*/ 2049 w 4808"/>
              <a:gd name="T43" fmla="*/ 210 h 853"/>
              <a:gd name="T44" fmla="*/ 2064 w 4808"/>
              <a:gd name="T45" fmla="*/ 187 h 853"/>
              <a:gd name="T46" fmla="*/ 2109 w 4808"/>
              <a:gd name="T47" fmla="*/ 157 h 853"/>
              <a:gd name="T48" fmla="*/ 2131 w 4808"/>
              <a:gd name="T49" fmla="*/ 135 h 853"/>
              <a:gd name="T50" fmla="*/ 2266 w 4808"/>
              <a:gd name="T51" fmla="*/ 98 h 853"/>
              <a:gd name="T52" fmla="*/ 2333 w 4808"/>
              <a:gd name="T53" fmla="*/ 105 h 853"/>
              <a:gd name="T54" fmla="*/ 2528 w 4808"/>
              <a:gd name="T55" fmla="*/ 90 h 853"/>
              <a:gd name="T56" fmla="*/ 2610 w 4808"/>
              <a:gd name="T57" fmla="*/ 38 h 853"/>
              <a:gd name="T58" fmla="*/ 2722 w 4808"/>
              <a:gd name="T59" fmla="*/ 8 h 853"/>
              <a:gd name="T60" fmla="*/ 2744 w 4808"/>
              <a:gd name="T61" fmla="*/ 0 h 853"/>
              <a:gd name="T62" fmla="*/ 2842 w 4808"/>
              <a:gd name="T63" fmla="*/ 60 h 853"/>
              <a:gd name="T64" fmla="*/ 2864 w 4808"/>
              <a:gd name="T65" fmla="*/ 75 h 853"/>
              <a:gd name="T66" fmla="*/ 2894 w 4808"/>
              <a:gd name="T67" fmla="*/ 120 h 853"/>
              <a:gd name="T68" fmla="*/ 3021 w 4808"/>
              <a:gd name="T69" fmla="*/ 172 h 853"/>
              <a:gd name="T70" fmla="*/ 3051 w 4808"/>
              <a:gd name="T71" fmla="*/ 165 h 853"/>
              <a:gd name="T72" fmla="*/ 3096 w 4808"/>
              <a:gd name="T73" fmla="*/ 180 h 853"/>
              <a:gd name="T74" fmla="*/ 3208 w 4808"/>
              <a:gd name="T75" fmla="*/ 314 h 853"/>
              <a:gd name="T76" fmla="*/ 3268 w 4808"/>
              <a:gd name="T77" fmla="*/ 367 h 853"/>
              <a:gd name="T78" fmla="*/ 3387 w 4808"/>
              <a:gd name="T79" fmla="*/ 419 h 853"/>
              <a:gd name="T80" fmla="*/ 3470 w 4808"/>
              <a:gd name="T81" fmla="*/ 471 h 853"/>
              <a:gd name="T82" fmla="*/ 3544 w 4808"/>
              <a:gd name="T83" fmla="*/ 479 h 853"/>
              <a:gd name="T84" fmla="*/ 3709 w 4808"/>
              <a:gd name="T85" fmla="*/ 509 h 853"/>
              <a:gd name="T86" fmla="*/ 3754 w 4808"/>
              <a:gd name="T87" fmla="*/ 524 h 853"/>
              <a:gd name="T88" fmla="*/ 3776 w 4808"/>
              <a:gd name="T89" fmla="*/ 531 h 853"/>
              <a:gd name="T90" fmla="*/ 3866 w 4808"/>
              <a:gd name="T91" fmla="*/ 569 h 853"/>
              <a:gd name="T92" fmla="*/ 3888 w 4808"/>
              <a:gd name="T93" fmla="*/ 576 h 853"/>
              <a:gd name="T94" fmla="*/ 3933 w 4808"/>
              <a:gd name="T95" fmla="*/ 613 h 853"/>
              <a:gd name="T96" fmla="*/ 3948 w 4808"/>
              <a:gd name="T97" fmla="*/ 636 h 853"/>
              <a:gd name="T98" fmla="*/ 4053 w 4808"/>
              <a:gd name="T99" fmla="*/ 666 h 853"/>
              <a:gd name="T100" fmla="*/ 4143 w 4808"/>
              <a:gd name="T101" fmla="*/ 703 h 853"/>
              <a:gd name="T102" fmla="*/ 4352 w 4808"/>
              <a:gd name="T103" fmla="*/ 711 h 853"/>
              <a:gd name="T104" fmla="*/ 4509 w 4808"/>
              <a:gd name="T105" fmla="*/ 748 h 853"/>
              <a:gd name="T106" fmla="*/ 4808 w 4808"/>
              <a:gd name="T107" fmla="*/ 703 h 85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2615" name="Rectangle 23"/>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29035" name="Text Box 2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000" b="0">
                <a:solidFill>
                  <a:srgbClr val="FFA27C"/>
                </a:solidFill>
                <a:latin typeface="B VAG Rounded Bold" charset="0"/>
              </a:rPr>
              <a:t> </a:t>
            </a:r>
          </a:p>
        </p:txBody>
      </p:sp>
      <p:sp>
        <p:nvSpPr>
          <p:cNvPr id="622618" name="Rectangle 26"/>
          <p:cNvSpPr>
            <a:spLocks noChangeArrowheads="1"/>
          </p:cNvSpPr>
          <p:nvPr/>
        </p:nvSpPr>
        <p:spPr bwMode="auto">
          <a:xfrm>
            <a:off x="8075613" y="6543675"/>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32</a:t>
            </a:r>
          </a:p>
        </p:txBody>
      </p:sp>
      <p:sp>
        <p:nvSpPr>
          <p:cNvPr id="129037" name="Text Box 27"/>
          <p:cNvSpPr txBox="1">
            <a:spLocks noChangeArrowheads="1"/>
          </p:cNvSpPr>
          <p:nvPr/>
        </p:nvSpPr>
        <p:spPr bwMode="auto">
          <a:xfrm>
            <a:off x="1765300" y="0"/>
            <a:ext cx="5668963"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1600">
                <a:solidFill>
                  <a:srgbClr val="FFFFFF"/>
                </a:solidFill>
                <a:latin typeface="Comic Sans MS" charset="0"/>
              </a:rPr>
              <a:t>1 Các Vua 6:14-38</a:t>
            </a:r>
          </a:p>
        </p:txBody>
      </p:sp>
      <p:pic>
        <p:nvPicPr>
          <p:cNvPr id="622621"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6825" y="3303588"/>
            <a:ext cx="2279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2622" name="Text Box 30"/>
          <p:cNvSpPr txBox="1">
            <a:spLocks noChangeArrowheads="1"/>
          </p:cNvSpPr>
          <p:nvPr/>
        </p:nvSpPr>
        <p:spPr bwMode="auto">
          <a:xfrm>
            <a:off x="3263900" y="5262563"/>
            <a:ext cx="3355975" cy="8223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a:solidFill>
                  <a:srgbClr val="FFFF00"/>
                </a:solidFill>
                <a:latin typeface="Comic Sans MS" charset="0"/>
              </a:rPr>
              <a:t>Đền thờ </a:t>
            </a:r>
            <a:r>
              <a:rPr kumimoji="0" lang="ja-JP" altLang="en-US">
                <a:solidFill>
                  <a:srgbClr val="FFFF00"/>
                </a:solidFill>
                <a:latin typeface="Comic Sans MS" charset="0"/>
              </a:rPr>
              <a:t>“</a:t>
            </a:r>
            <a:r>
              <a:rPr kumimoji="0" lang="en-US" altLang="ja-JP">
                <a:solidFill>
                  <a:srgbClr val="FFFF00"/>
                </a:solidFill>
                <a:latin typeface="Comic Sans MS" charset="0"/>
              </a:rPr>
              <a:t>ban đầu</a:t>
            </a:r>
            <a:r>
              <a:rPr kumimoji="0" lang="ja-JP" altLang="en-US">
                <a:solidFill>
                  <a:srgbClr val="FFFF00"/>
                </a:solidFill>
                <a:latin typeface="Comic Sans MS" charset="0"/>
              </a:rPr>
              <a:t>”</a:t>
            </a:r>
            <a:r>
              <a:rPr kumimoji="0" lang="en-US" altLang="ja-JP">
                <a:solidFill>
                  <a:srgbClr val="FFFF00"/>
                </a:solidFill>
                <a:latin typeface="Comic Sans MS" charset="0"/>
              </a:rPr>
              <a:t> do So-lô-môn xây cất</a:t>
            </a:r>
            <a:endParaRPr kumimoji="0" lang="en-US">
              <a:solidFill>
                <a:srgbClr val="FFFF00"/>
              </a:solidFill>
              <a:latin typeface="Comic Sans MS" charset="0"/>
            </a:endParaRPr>
          </a:p>
        </p:txBody>
      </p:sp>
      <p:pic>
        <p:nvPicPr>
          <p:cNvPr id="622623" name="Picture 31"/>
          <p:cNvPicPr>
            <a:picLocks noChangeAspect="1" noChangeArrowheads="1"/>
          </p:cNvPicPr>
          <p:nvPr/>
        </p:nvPicPr>
        <p:blipFill>
          <a:blip r:embed="rId7">
            <a:extLst>
              <a:ext uri="{28A0092B-C50C-407E-A947-70E740481C1C}">
                <a14:useLocalDpi xmlns:a14="http://schemas.microsoft.com/office/drawing/2010/main" val="0"/>
              </a:ext>
            </a:extLst>
          </a:blip>
          <a:srcRect l="19972" t="26277" r="15762" b="12953"/>
          <a:stretch>
            <a:fillRect/>
          </a:stretch>
        </p:blipFill>
        <p:spPr bwMode="auto">
          <a:xfrm>
            <a:off x="3746500" y="3275013"/>
            <a:ext cx="2384425"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2624" name="Text Box 32"/>
          <p:cNvSpPr txBox="1">
            <a:spLocks noChangeArrowheads="1"/>
          </p:cNvSpPr>
          <p:nvPr/>
        </p:nvSpPr>
        <p:spPr bwMode="auto">
          <a:xfrm>
            <a:off x="3014663" y="5235575"/>
            <a:ext cx="4224337" cy="8223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a:solidFill>
                  <a:srgbClr val="FFFF00"/>
                </a:solidFill>
                <a:latin typeface="Comic Sans MS" charset="0"/>
              </a:rPr>
              <a:t>Đền thờ </a:t>
            </a:r>
            <a:r>
              <a:rPr kumimoji="0" lang="ja-JP" altLang="en-US">
                <a:solidFill>
                  <a:srgbClr val="FFFF00"/>
                </a:solidFill>
                <a:latin typeface="Comic Sans MS" charset="0"/>
              </a:rPr>
              <a:t>“</a:t>
            </a:r>
            <a:r>
              <a:rPr kumimoji="0" lang="en-US" altLang="ja-JP">
                <a:solidFill>
                  <a:srgbClr val="FFFF00"/>
                </a:solidFill>
                <a:latin typeface="Comic Sans MS" charset="0"/>
              </a:rPr>
              <a:t>Thứ hai</a:t>
            </a:r>
            <a:r>
              <a:rPr kumimoji="0" lang="ja-JP" altLang="en-US">
                <a:solidFill>
                  <a:srgbClr val="FFFF00"/>
                </a:solidFill>
                <a:latin typeface="Comic Sans MS" charset="0"/>
              </a:rPr>
              <a:t>”</a:t>
            </a:r>
            <a:r>
              <a:rPr kumimoji="0" lang="en-US" altLang="ja-JP">
                <a:solidFill>
                  <a:srgbClr val="FFFF00"/>
                </a:solidFill>
                <a:latin typeface="Comic Sans MS" charset="0"/>
              </a:rPr>
              <a:t> của Hê-rốt thời Chúa Giê-xu</a:t>
            </a:r>
            <a:endParaRPr kumimoji="0" lang="en-US">
              <a:solidFill>
                <a:srgbClr val="FFFF00"/>
              </a:solidFill>
              <a:latin typeface="Comic Sans MS" charset="0"/>
            </a:endParaRPr>
          </a:p>
        </p:txBody>
      </p:sp>
      <p:graphicFrame>
        <p:nvGraphicFramePr>
          <p:cNvPr id="622625" name="Object 33"/>
          <p:cNvGraphicFramePr>
            <a:graphicFrameLocks noChangeAspect="1"/>
          </p:cNvGraphicFramePr>
          <p:nvPr/>
        </p:nvGraphicFramePr>
        <p:xfrm>
          <a:off x="3554413" y="3152775"/>
          <a:ext cx="3209925" cy="2168525"/>
        </p:xfrm>
        <a:graphic>
          <a:graphicData uri="http://schemas.openxmlformats.org/presentationml/2006/ole">
            <mc:AlternateContent xmlns:mc="http://schemas.openxmlformats.org/markup-compatibility/2006">
              <mc:Choice xmlns:v="urn:schemas-microsoft-com:vml" Requires="v">
                <p:oleObj spid="_x0000_s129057" name="Document" r:id="rId9" imgW="5600000" imgH="3428571" progId="Word.Document.8">
                  <p:embed/>
                </p:oleObj>
              </mc:Choice>
              <mc:Fallback>
                <p:oleObj name="Document" r:id="rId9" imgW="5600000" imgH="3428571" progId="Word.Document.8">
                  <p:embed/>
                  <p:pic>
                    <p:nvPicPr>
                      <p:cNvPr id="0" name="Object 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413" y="3152775"/>
                        <a:ext cx="3209925"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626" name="Text Box 34"/>
          <p:cNvSpPr txBox="1">
            <a:spLocks noChangeArrowheads="1"/>
          </p:cNvSpPr>
          <p:nvPr/>
        </p:nvSpPr>
        <p:spPr bwMode="auto">
          <a:xfrm>
            <a:off x="3298825" y="5260975"/>
            <a:ext cx="4100513" cy="8223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a:solidFill>
                  <a:srgbClr val="FFFF00"/>
                </a:solidFill>
                <a:latin typeface="Comic Sans MS" charset="0"/>
              </a:rPr>
              <a:t>Đền Vòm Đá Hồi Giáo thời nay</a:t>
            </a:r>
          </a:p>
        </p:txBody>
      </p:sp>
      <p:sp>
        <p:nvSpPr>
          <p:cNvPr id="34" name="Rectangle 5"/>
          <p:cNvSpPr>
            <a:spLocks noChangeArrowheads="1"/>
          </p:cNvSpPr>
          <p:nvPr/>
        </p:nvSpPr>
        <p:spPr bwMode="auto">
          <a:xfrm>
            <a:off x="177800" y="280988"/>
            <a:ext cx="8639175" cy="582612"/>
          </a:xfrm>
          <a:prstGeom prst="rect">
            <a:avLst/>
          </a:prstGeom>
          <a:noFill/>
          <a:ln>
            <a:noFill/>
          </a:ln>
          <a:effectLst>
            <a:outerShdw dist="35921" dir="2700000" algn="ctr" rotWithShape="0">
              <a:srgbClr val="888B9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lIns="90487" tIns="44450" rIns="90487" bIns="44450">
            <a:spAutoFit/>
          </a:bodyPr>
          <a:lstStyle/>
          <a:p>
            <a:pPr algn="ctr">
              <a:lnSpc>
                <a:spcPct val="100000"/>
              </a:lnSpc>
              <a:spcBef>
                <a:spcPct val="0"/>
              </a:spcBef>
              <a:buFontTx/>
              <a:buNone/>
            </a:pPr>
            <a:r>
              <a:rPr kumimoji="0" lang="en-US" sz="3200">
                <a:solidFill>
                  <a:srgbClr val="9DEDF1"/>
                </a:solidFill>
                <a:latin typeface="Arial" charset="0"/>
              </a:rPr>
              <a:t>Đền Thờ trên Núi ở Giê-ru-sa-lem ngày nay </a:t>
            </a:r>
          </a:p>
        </p:txBody>
      </p:sp>
      <p:sp>
        <p:nvSpPr>
          <p:cNvPr id="35" name="Text Box 36"/>
          <p:cNvSpPr txBox="1">
            <a:spLocks noChangeArrowheads="1"/>
          </p:cNvSpPr>
          <p:nvPr/>
        </p:nvSpPr>
        <p:spPr bwMode="auto">
          <a:xfrm>
            <a:off x="338138" y="1006475"/>
            <a:ext cx="8437562" cy="396875"/>
          </a:xfrm>
          <a:prstGeom prst="rect">
            <a:avLst/>
          </a:prstGeom>
          <a:noFill/>
          <a:ln>
            <a:noFill/>
          </a:ln>
          <a:effectLst>
            <a:outerShdw dist="35921" dir="2700000" algn="ctr" rotWithShape="0">
              <a:srgbClr val="888B9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000">
                <a:solidFill>
                  <a:srgbClr val="0831AD"/>
                </a:solidFill>
                <a:latin typeface="Comic Sans MS" charset="0"/>
              </a:rPr>
              <a:t>Chỗ Áp-ra-ham suýt hiến sinh Y-sác…Núi Mô-ri-a…Núi Si-ôn</a:t>
            </a:r>
          </a:p>
        </p:txBody>
      </p:sp>
      <p:sp>
        <p:nvSpPr>
          <p:cNvPr id="129046"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200">
                <a:solidFill>
                  <a:srgbClr val="FFFFFF"/>
                </a:solidFill>
                <a:latin typeface="Arial" charset="0"/>
              </a:rPr>
              <a:t>Sổ Tay Hướng Dẫn, tr. 32-37</a:t>
            </a:r>
          </a:p>
        </p:txBody>
      </p:sp>
      <p:sp>
        <p:nvSpPr>
          <p:cNvPr id="129047"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600">
                <a:solidFill>
                  <a:srgbClr val="FFFFFF"/>
                </a:solidFill>
                <a:latin typeface="Comic Sans MS" charset="0"/>
              </a:rPr>
              <a:t>6</a:t>
            </a:r>
            <a:endParaRPr kumimoji="0" lang="en-US" sz="1600" b="0">
              <a:solidFill>
                <a:srgbClr val="FFA27C"/>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wipe(left)">
                                      <p:cBhvr>
                                        <p:cTn id="7" dur="500"/>
                                        <p:tgtEl>
                                          <p:spTgt spid="622597"/>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622598">
                                            <p:txEl>
                                              <p:pRg st="0" end="0"/>
                                            </p:txEl>
                                          </p:spTgt>
                                        </p:tgtEl>
                                        <p:attrNameLst>
                                          <p:attrName>style.visibility</p:attrName>
                                        </p:attrNameLst>
                                      </p:cBhvr>
                                      <p:to>
                                        <p:strVal val="visible"/>
                                      </p:to>
                                    </p:set>
                                    <p:animEffect transition="in" filter="box(out)">
                                      <p:cBhvr>
                                        <p:cTn id="11" dur="500"/>
                                        <p:tgtEl>
                                          <p:spTgt spid="622598">
                                            <p:txEl>
                                              <p:pRg st="0" end="0"/>
                                            </p:txEl>
                                          </p:spTgt>
                                        </p:tgtEl>
                                      </p:cBhvr>
                                    </p:animEffect>
                                  </p:childTnLst>
                                </p:cTn>
                              </p:par>
                            </p:childTnLst>
                          </p:cTn>
                        </p:par>
                        <p:par>
                          <p:cTn id="12" fill="hold" nodeType="afterGroup">
                            <p:stCondLst>
                              <p:cond delay="1100"/>
                            </p:stCondLst>
                            <p:childTnLst>
                              <p:par>
                                <p:cTn id="13" presetID="22" presetClass="entr" presetSubtype="8" fill="hold" grpId="0" nodeType="afterEffect">
                                  <p:stCondLst>
                                    <p:cond delay="0"/>
                                  </p:stCondLst>
                                  <p:childTnLst>
                                    <p:set>
                                      <p:cBhvr>
                                        <p:cTn id="14" dur="1" fill="hold">
                                          <p:stCondLst>
                                            <p:cond delay="0"/>
                                          </p:stCondLst>
                                        </p:cTn>
                                        <p:tgtEl>
                                          <p:spTgt spid="622614"/>
                                        </p:tgtEl>
                                        <p:attrNameLst>
                                          <p:attrName>style.visibility</p:attrName>
                                        </p:attrNameLst>
                                      </p:cBhvr>
                                      <p:to>
                                        <p:strVal val="visible"/>
                                      </p:to>
                                    </p:set>
                                    <p:animEffect transition="in" filter="wipe(left)">
                                      <p:cBhvr>
                                        <p:cTn id="15" dur="500"/>
                                        <p:tgtEl>
                                          <p:spTgt spid="6226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22615"/>
                                        </p:tgtEl>
                                        <p:attrNameLst>
                                          <p:attrName>style.visibility</p:attrName>
                                        </p:attrNameLst>
                                      </p:cBhvr>
                                      <p:to>
                                        <p:strVal val="visible"/>
                                      </p:to>
                                    </p:set>
                                    <p:animEffect transition="in" filter="wipe(left)">
                                      <p:cBhvr>
                                        <p:cTn id="20" dur="500"/>
                                        <p:tgtEl>
                                          <p:spTgt spid="6226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622621"/>
                                        </p:tgtEl>
                                        <p:attrNameLst>
                                          <p:attrName>style.visibility</p:attrName>
                                        </p:attrNameLst>
                                      </p:cBhvr>
                                      <p:to>
                                        <p:strVal val="visible"/>
                                      </p:to>
                                    </p:set>
                                    <p:animEffect transition="in" filter="wipe(left)">
                                      <p:cBhvr>
                                        <p:cTn id="34" dur="500"/>
                                        <p:tgtEl>
                                          <p:spTgt spid="62262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622622"/>
                                        </p:tgtEl>
                                        <p:attrNameLst>
                                          <p:attrName>style.visibility</p:attrName>
                                        </p:attrNameLst>
                                      </p:cBhvr>
                                      <p:to>
                                        <p:strVal val="visible"/>
                                      </p:to>
                                    </p:set>
                                    <p:animEffect transition="in" filter="fade">
                                      <p:cBhvr>
                                        <p:cTn id="38" dur="1000"/>
                                        <p:tgtEl>
                                          <p:spTgt spid="622622"/>
                                        </p:tgtEl>
                                      </p:cBhvr>
                                    </p:animEffect>
                                  </p:childTnLst>
                                  <p:subTnLst>
                                    <p:set>
                                      <p:cBhvr override="childStyle">
                                        <p:cTn dur="1" fill="hold" display="0" masterRel="nextClick" afterEffect="1"/>
                                        <p:tgtEl>
                                          <p:spTgt spid="622622"/>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622623"/>
                                        </p:tgtEl>
                                        <p:attrNameLst>
                                          <p:attrName>style.visibility</p:attrName>
                                        </p:attrNameLst>
                                      </p:cBhvr>
                                      <p:to>
                                        <p:strVal val="visible"/>
                                      </p:to>
                                    </p:set>
                                    <p:animEffect transition="in" filter="wipe(left)">
                                      <p:cBhvr>
                                        <p:cTn id="43" dur="500"/>
                                        <p:tgtEl>
                                          <p:spTgt spid="622623"/>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622624"/>
                                        </p:tgtEl>
                                        <p:attrNameLst>
                                          <p:attrName>style.visibility</p:attrName>
                                        </p:attrNameLst>
                                      </p:cBhvr>
                                      <p:to>
                                        <p:strVal val="visible"/>
                                      </p:to>
                                    </p:set>
                                    <p:animEffect transition="in" filter="fade">
                                      <p:cBhvr>
                                        <p:cTn id="47" dur="1000"/>
                                        <p:tgtEl>
                                          <p:spTgt spid="622624"/>
                                        </p:tgtEl>
                                      </p:cBhvr>
                                    </p:animEffect>
                                  </p:childTnLst>
                                  <p:subTnLst>
                                    <p:set>
                                      <p:cBhvr override="childStyle">
                                        <p:cTn dur="1" fill="hold" display="0" masterRel="nextClick" afterEffect="1"/>
                                        <p:tgtEl>
                                          <p:spTgt spid="622624"/>
                                        </p:tgtEl>
                                        <p:attrNameLst>
                                          <p:attrName>style.visibility</p:attrName>
                                        </p:attrNameLst>
                                      </p:cBhvr>
                                      <p:to>
                                        <p:strVal val="hidden"/>
                                      </p:to>
                                    </p:set>
                                  </p:sub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622625"/>
                                        </p:tgtEl>
                                        <p:attrNameLst>
                                          <p:attrName>style.visibility</p:attrName>
                                        </p:attrNameLst>
                                      </p:cBhvr>
                                      <p:to>
                                        <p:strVal val="visible"/>
                                      </p:to>
                                    </p:set>
                                    <p:animEffect transition="in" filter="wipe(left)">
                                      <p:cBhvr>
                                        <p:cTn id="52" dur="500"/>
                                        <p:tgtEl>
                                          <p:spTgt spid="622625"/>
                                        </p:tgtEl>
                                      </p:cBhvr>
                                    </p:animEffec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622626"/>
                                        </p:tgtEl>
                                        <p:attrNameLst>
                                          <p:attrName>style.visibility</p:attrName>
                                        </p:attrNameLst>
                                      </p:cBhvr>
                                      <p:to>
                                        <p:strVal val="visible"/>
                                      </p:to>
                                    </p:set>
                                    <p:animEffect transition="in" filter="fade">
                                      <p:cBhvr>
                                        <p:cTn id="56" dur="1000"/>
                                        <p:tgtEl>
                                          <p:spTgt spid="622626"/>
                                        </p:tgtEl>
                                      </p:cBhvr>
                                    </p:animEffect>
                                  </p:childTnLst>
                                </p:cTn>
                              </p:par>
                            </p:childTnLst>
                          </p:cTn>
                        </p:par>
                        <p:par>
                          <p:cTn id="57" fill="hold" nodeType="afterGroup">
                            <p:stCondLst>
                              <p:cond delay="1500"/>
                            </p:stCondLst>
                            <p:childTnLst>
                              <p:par>
                                <p:cTn id="58" presetID="22" presetClass="entr" presetSubtype="8" fill="hold" grpId="0" nodeType="afterEffect">
                                  <p:stCondLst>
                                    <p:cond delay="100"/>
                                  </p:stCondLst>
                                  <p:childTnLst>
                                    <p:set>
                                      <p:cBhvr>
                                        <p:cTn id="59" dur="1" fill="hold">
                                          <p:stCondLst>
                                            <p:cond delay="0"/>
                                          </p:stCondLst>
                                        </p:cTn>
                                        <p:tgtEl>
                                          <p:spTgt spid="34"/>
                                        </p:tgtEl>
                                        <p:attrNameLst>
                                          <p:attrName>style.visibility</p:attrName>
                                        </p:attrNameLst>
                                      </p:cBhvr>
                                      <p:to>
                                        <p:strVal val="visible"/>
                                      </p:to>
                                    </p:set>
                                    <p:animEffect transition="in" filter="wipe(left)">
                                      <p:cBhvr>
                                        <p:cTn id="60" dur="500"/>
                                        <p:tgtEl>
                                          <p:spTgt spid="3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598" grpId="0" build="p" autoUpdateAnimBg="0" advAuto="100"/>
      <p:bldP spid="622614" grpId="0" animBg="1"/>
      <p:bldP spid="622615" grpId="0" animBg="1"/>
      <p:bldP spid="622622" grpId="0" autoUpdateAnimBg="0"/>
      <p:bldP spid="622624" grpId="0" autoUpdateAnimBg="0"/>
      <p:bldP spid="622626" grpId="0" autoUpdateAnimBg="0"/>
      <p:bldP spid="34" grpId="0" autoUpdateAnimBg="0"/>
      <p:bldP spid="3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Jerusalem from Mt of Olives panorama, df 0901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28334" t="-426" r="24500"/>
          <a:stretch>
            <a:fillRect/>
          </a:stretch>
        </p:blipFill>
        <p:spPr bwMode="auto">
          <a:xfrm>
            <a:off x="90488" y="820738"/>
            <a:ext cx="8961437" cy="4494212"/>
          </a:xfrm>
          <a:prstGeom prst="rect">
            <a:avLst/>
          </a:prstGeom>
          <a:noFill/>
          <a:ln w="76200">
            <a:solidFill>
              <a:schemeClr val="accent2"/>
            </a:solidFill>
            <a:miter lim="800000"/>
            <a:headEnd/>
            <a:tailEnd/>
          </a:ln>
          <a:effectLst>
            <a:outerShdw dist="68392" dir="4091915"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31074" name="Text Box 2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000" b="0">
                <a:solidFill>
                  <a:srgbClr val="FFA27C"/>
                </a:solidFill>
                <a:latin typeface="B VAG Rounded Bold" charset="0"/>
              </a:rPr>
              <a:t> </a:t>
            </a:r>
          </a:p>
        </p:txBody>
      </p:sp>
      <p:sp>
        <p:nvSpPr>
          <p:cNvPr id="646169" name="Rectangle 25"/>
          <p:cNvSpPr>
            <a:spLocks noChangeArrowheads="1"/>
          </p:cNvSpPr>
          <p:nvPr/>
        </p:nvSpPr>
        <p:spPr bwMode="auto">
          <a:xfrm>
            <a:off x="8097838" y="6543675"/>
            <a:ext cx="40957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32a</a:t>
            </a:r>
          </a:p>
        </p:txBody>
      </p:sp>
      <p:sp>
        <p:nvSpPr>
          <p:cNvPr id="131076" name="Rectangle 37"/>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pic>
        <p:nvPicPr>
          <p:cNvPr id="646183" name="Picture 39" descr="dome of the rock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646179" name="Picture 35" descr="rock of the d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dist="117088" dir="2963922"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3" name="Rectangle 5"/>
          <p:cNvSpPr>
            <a:spLocks noChangeArrowheads="1"/>
          </p:cNvSpPr>
          <p:nvPr/>
        </p:nvSpPr>
        <p:spPr bwMode="auto">
          <a:xfrm>
            <a:off x="95250" y="280988"/>
            <a:ext cx="8816975" cy="582612"/>
          </a:xfrm>
          <a:prstGeom prst="rect">
            <a:avLst/>
          </a:prstGeom>
          <a:noFill/>
          <a:ln>
            <a:noFill/>
          </a:ln>
          <a:effectLst>
            <a:outerShdw dist="35921" dir="2700000" algn="ctr" rotWithShape="0">
              <a:srgbClr val="888B9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lIns="90487" tIns="44450" rIns="90487" bIns="44450">
            <a:spAutoFit/>
          </a:bodyPr>
          <a:lstStyle/>
          <a:p>
            <a:pPr algn="ctr">
              <a:lnSpc>
                <a:spcPct val="100000"/>
              </a:lnSpc>
              <a:spcBef>
                <a:spcPct val="0"/>
              </a:spcBef>
              <a:buFontTx/>
              <a:buNone/>
            </a:pPr>
            <a:r>
              <a:rPr kumimoji="0" lang="en-US" sz="3200">
                <a:solidFill>
                  <a:srgbClr val="9DEDF1"/>
                </a:solidFill>
                <a:latin typeface="Arial" charset="0"/>
              </a:rPr>
              <a:t>Đền Thờ trên Núi ở Giê-ru-sa-lem ngày nay </a:t>
            </a:r>
          </a:p>
        </p:txBody>
      </p:sp>
      <p:sp>
        <p:nvSpPr>
          <p:cNvPr id="14" name="Text Box 38"/>
          <p:cNvSpPr txBox="1">
            <a:spLocks noChangeArrowheads="1"/>
          </p:cNvSpPr>
          <p:nvPr/>
        </p:nvSpPr>
        <p:spPr bwMode="auto">
          <a:xfrm>
            <a:off x="6008688" y="2462213"/>
            <a:ext cx="2935287" cy="83026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r">
              <a:lnSpc>
                <a:spcPct val="100000"/>
              </a:lnSpc>
              <a:spcBef>
                <a:spcPct val="50000"/>
              </a:spcBef>
              <a:buFontTx/>
              <a:buNone/>
            </a:pPr>
            <a:r>
              <a:rPr kumimoji="0" lang="en-US">
                <a:solidFill>
                  <a:srgbClr val="FFFF00"/>
                </a:solidFill>
                <a:latin typeface="Comic Sans MS" charset="0"/>
              </a:rPr>
              <a:t>Bên trong Đền Vòm Đá</a:t>
            </a:r>
          </a:p>
        </p:txBody>
      </p:sp>
      <p:sp>
        <p:nvSpPr>
          <p:cNvPr id="15" name="Text Box 33"/>
          <p:cNvSpPr txBox="1">
            <a:spLocks noChangeArrowheads="1"/>
          </p:cNvSpPr>
          <p:nvPr/>
        </p:nvSpPr>
        <p:spPr bwMode="auto">
          <a:xfrm>
            <a:off x="163513" y="5681663"/>
            <a:ext cx="3478212" cy="83026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a:solidFill>
                  <a:srgbClr val="FFFF00"/>
                </a:solidFill>
                <a:latin typeface="Comic Sans MS" charset="0"/>
              </a:rPr>
              <a:t>Đền Vòm Đá trên đền thờ</a:t>
            </a:r>
          </a:p>
        </p:txBody>
      </p:sp>
      <p:sp>
        <p:nvSpPr>
          <p:cNvPr id="131082"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200">
                <a:solidFill>
                  <a:srgbClr val="FFFFFF"/>
                </a:solidFill>
                <a:latin typeface="Arial" charset="0"/>
              </a:rPr>
              <a:t>Sổ Tay Hướng Dẫn, tr. 32-37</a:t>
            </a:r>
          </a:p>
        </p:txBody>
      </p:sp>
      <p:sp>
        <p:nvSpPr>
          <p:cNvPr id="131083"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600">
                <a:solidFill>
                  <a:srgbClr val="FFFFFF"/>
                </a:solidFill>
                <a:latin typeface="Comic Sans MS" charset="0"/>
              </a:rPr>
              <a:t>1</a:t>
            </a:r>
            <a:endParaRPr kumimoji="0" lang="en-US" sz="1600" b="0">
              <a:solidFill>
                <a:srgbClr val="FFA27C"/>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46179"/>
                                        </p:tgtEl>
                                        <p:attrNameLst>
                                          <p:attrName>style.visibility</p:attrName>
                                        </p:attrNameLst>
                                      </p:cBhvr>
                                      <p:to>
                                        <p:strVal val="visible"/>
                                      </p:to>
                                    </p:set>
                                    <p:animEffect transition="in" filter="fade">
                                      <p:cBhvr>
                                        <p:cTn id="12" dur="1000"/>
                                        <p:tgtEl>
                                          <p:spTgt spid="646179"/>
                                        </p:tgtEl>
                                      </p:cBhvr>
                                    </p:animEffect>
                                  </p:childTnLst>
                                </p:cTn>
                              </p:par>
                            </p:childTnLst>
                          </p:cTn>
                        </p:par>
                        <p:par>
                          <p:cTn id="13" fill="hold" nodeType="afterGroup">
                            <p:stCondLst>
                              <p:cond delay="1000"/>
                            </p:stCondLst>
                            <p:childTnLst>
                              <p:par>
                                <p:cTn id="14" presetID="22" presetClass="entr" presetSubtype="8" fill="hold" grpId="0" nodeType="afterEffect">
                                  <p:stCondLst>
                                    <p:cond delay="1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 Box 2"/>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endParaRPr kumimoji="0" lang="en-US" sz="1600">
              <a:solidFill>
                <a:srgbClr val="FFFFFF"/>
              </a:solidFill>
              <a:latin typeface="Comic Sans MS" charset="0"/>
            </a:endParaRPr>
          </a:p>
        </p:txBody>
      </p:sp>
      <p:sp>
        <p:nvSpPr>
          <p:cNvPr id="133122"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000" b="0">
                <a:solidFill>
                  <a:srgbClr val="FFA27C"/>
                </a:solidFill>
                <a:latin typeface="B VAG Rounded Bold" charset="0"/>
              </a:rPr>
              <a:t> </a:t>
            </a:r>
          </a:p>
        </p:txBody>
      </p:sp>
      <p:sp>
        <p:nvSpPr>
          <p:cNvPr id="623620" name="Rectangle 4"/>
          <p:cNvSpPr>
            <a:spLocks noChangeArrowheads="1"/>
          </p:cNvSpPr>
          <p:nvPr/>
        </p:nvSpPr>
        <p:spPr bwMode="auto">
          <a:xfrm>
            <a:off x="8078788" y="6543675"/>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33</a:t>
            </a:r>
          </a:p>
        </p:txBody>
      </p:sp>
      <p:sp>
        <p:nvSpPr>
          <p:cNvPr id="133124" name="Text Box 5"/>
          <p:cNvSpPr txBox="1">
            <a:spLocks noChangeArrowheads="1"/>
          </p:cNvSpPr>
          <p:nvPr/>
        </p:nvSpPr>
        <p:spPr bwMode="auto">
          <a:xfrm>
            <a:off x="1765300" y="0"/>
            <a:ext cx="5668963"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1600">
                <a:solidFill>
                  <a:srgbClr val="FFFFFF"/>
                </a:solidFill>
                <a:latin typeface="Comic Sans MS" charset="0"/>
              </a:rPr>
              <a:t>1 Các Vua 6:14-38</a:t>
            </a:r>
          </a:p>
        </p:txBody>
      </p:sp>
      <p:pic>
        <p:nvPicPr>
          <p:cNvPr id="133125" name="Picture 7" descr="Western Wall at Sukkot2, df 100301"/>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grpSp>
        <p:nvGrpSpPr>
          <p:cNvPr id="133126" name="Group 36"/>
          <p:cNvGrpSpPr>
            <a:grpSpLocks/>
          </p:cNvGrpSpPr>
          <p:nvPr/>
        </p:nvGrpSpPr>
        <p:grpSpPr bwMode="auto">
          <a:xfrm>
            <a:off x="7904163" y="3436938"/>
            <a:ext cx="1095375" cy="1843087"/>
            <a:chOff x="4979" y="2165"/>
            <a:chExt cx="690" cy="1161"/>
          </a:xfrm>
        </p:grpSpPr>
        <p:sp>
          <p:nvSpPr>
            <p:cNvPr id="133132" name="Freeform 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33" name="AutoShape 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3134" name="Rectangle 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3135" name="Line 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6" name="Rectangle 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3137" name="Rectangle 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3138" name="Line 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9" name="Line 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40" name="Line 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41" name="Line 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42" name="Line 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43" name="Line 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44" name="Line 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45" name="Line 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46" name="Line 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47" name="Line 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48" name="Rectangle 26"/>
            <p:cNvSpPr>
              <a:spLocks noChangeArrowheads="1"/>
            </p:cNvSpPr>
            <p:nvPr/>
          </p:nvSpPr>
          <p:spPr bwMode="auto">
            <a:xfrm>
              <a:off x="4979" y="2165"/>
              <a:ext cx="59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900">
                  <a:solidFill>
                    <a:srgbClr val="000000"/>
                  </a:solidFill>
                  <a:latin typeface="Chicago" charset="0"/>
                </a:rPr>
                <a:t>HOÀNG GIA</a:t>
              </a:r>
            </a:p>
          </p:txBody>
        </p:sp>
        <p:sp>
          <p:nvSpPr>
            <p:cNvPr id="133149" name="Rectangle 2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900">
                  <a:solidFill>
                    <a:srgbClr val="000000"/>
                  </a:solidFill>
                  <a:latin typeface="Helvetica" charset="0"/>
                </a:rPr>
                <a:t>S - Đ - S</a:t>
              </a:r>
            </a:p>
          </p:txBody>
        </p:sp>
      </p:grpSp>
      <p:sp>
        <p:nvSpPr>
          <p:cNvPr id="623644" name="Rectangle 28"/>
          <p:cNvSpPr>
            <a:spLocks noChangeArrowheads="1"/>
          </p:cNvSpPr>
          <p:nvPr/>
        </p:nvSpPr>
        <p:spPr bwMode="auto">
          <a:xfrm>
            <a:off x="987425" y="5708650"/>
            <a:ext cx="6983413" cy="4540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a:solidFill>
                  <a:srgbClr val="FFF814"/>
                </a:solidFill>
                <a:latin typeface="Comic Sans MS" charset="0"/>
              </a:rPr>
              <a:t> Bức Tường phía Tây của Đền Thời trên Núi</a:t>
            </a:r>
            <a:endParaRPr kumimoji="0" lang="en-US" sz="2800">
              <a:solidFill>
                <a:srgbClr val="FFF814"/>
              </a:solidFill>
              <a:latin typeface="Comic Sans MS" charset="0"/>
            </a:endParaRPr>
          </a:p>
        </p:txBody>
      </p:sp>
      <p:pic>
        <p:nvPicPr>
          <p:cNvPr id="133128" name="Picture 29" descr="Men praying at Western Wall, tb n010200 sr"/>
          <p:cNvPicPr preferRelativeResize="0">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828675" y="815975"/>
            <a:ext cx="3579813" cy="2686050"/>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33129" name="Text Box 34"/>
          <p:cNvSpPr txBox="1">
            <a:spLocks noChangeArrowheads="1"/>
          </p:cNvSpPr>
          <p:nvPr/>
        </p:nvSpPr>
        <p:spPr bwMode="auto">
          <a:xfrm>
            <a:off x="819150" y="3140075"/>
            <a:ext cx="3860800" cy="3968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2000">
                <a:solidFill>
                  <a:srgbClr val="FFFF00"/>
                </a:solidFill>
                <a:latin typeface="Comic Sans MS" charset="0"/>
              </a:rPr>
              <a:t>Cầu nguyện tại bức tường</a:t>
            </a:r>
          </a:p>
        </p:txBody>
      </p:sp>
      <p:sp>
        <p:nvSpPr>
          <p:cNvPr id="133130"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200">
                <a:solidFill>
                  <a:srgbClr val="FFFFFF"/>
                </a:solidFill>
                <a:latin typeface="Arial" charset="0"/>
              </a:rPr>
              <a:t>Sổ Tay Hướng Dẫn, tr. 32-37</a:t>
            </a:r>
          </a:p>
        </p:txBody>
      </p:sp>
      <p:sp>
        <p:nvSpPr>
          <p:cNvPr id="133131"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600">
                <a:solidFill>
                  <a:srgbClr val="FFFFFF"/>
                </a:solidFill>
                <a:latin typeface="Comic Sans MS" charset="0"/>
              </a:rPr>
              <a:t>1</a:t>
            </a:r>
            <a:endParaRPr kumimoji="0" lang="en-US" sz="1600" b="0">
              <a:solidFill>
                <a:srgbClr val="FFA27C"/>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3644"/>
                                        </p:tgtEl>
                                        <p:attrNameLst>
                                          <p:attrName>style.visibility</p:attrName>
                                        </p:attrNameLst>
                                      </p:cBhvr>
                                      <p:to>
                                        <p:strVal val="visible"/>
                                      </p:to>
                                    </p:set>
                                    <p:anim calcmode="lin" valueType="num">
                                      <p:cBhvr>
                                        <p:cTn id="7" dur="500" fill="hold"/>
                                        <p:tgtEl>
                                          <p:spTgt spid="623644"/>
                                        </p:tgtEl>
                                        <p:attrNameLst>
                                          <p:attrName>ppt_w</p:attrName>
                                        </p:attrNameLst>
                                      </p:cBhvr>
                                      <p:tavLst>
                                        <p:tav tm="0">
                                          <p:val>
                                            <p:fltVal val="0"/>
                                          </p:val>
                                        </p:tav>
                                        <p:tav tm="100000">
                                          <p:val>
                                            <p:strVal val="#ppt_w"/>
                                          </p:val>
                                        </p:tav>
                                      </p:tavLst>
                                    </p:anim>
                                    <p:anim calcmode="lin" valueType="num">
                                      <p:cBhvr>
                                        <p:cTn id="8" dur="500" fill="hold"/>
                                        <p:tgtEl>
                                          <p:spTgt spid="623644"/>
                                        </p:tgtEl>
                                        <p:attrNameLst>
                                          <p:attrName>ppt_h</p:attrName>
                                        </p:attrNameLst>
                                      </p:cBhvr>
                                      <p:tavLst>
                                        <p:tav tm="0">
                                          <p:val>
                                            <p:fltVal val="0"/>
                                          </p:val>
                                        </p:tav>
                                        <p:tav tm="100000">
                                          <p:val>
                                            <p:strVal val="#ppt_h"/>
                                          </p:val>
                                        </p:tav>
                                      </p:tavLst>
                                    </p:anim>
                                    <p:anim calcmode="lin" valueType="num">
                                      <p:cBhvr>
                                        <p:cTn id="9" dur="500" fill="hold"/>
                                        <p:tgtEl>
                                          <p:spTgt spid="623644"/>
                                        </p:tgtEl>
                                        <p:attrNameLst>
                                          <p:attrName>ppt_x</p:attrName>
                                        </p:attrNameLst>
                                      </p:cBhvr>
                                      <p:tavLst>
                                        <p:tav tm="0">
                                          <p:val>
                                            <p:fltVal val="0.5"/>
                                          </p:val>
                                        </p:tav>
                                        <p:tav tm="100000">
                                          <p:val>
                                            <p:strVal val="#ppt_x"/>
                                          </p:val>
                                        </p:tav>
                                      </p:tavLst>
                                    </p:anim>
                                    <p:anim calcmode="lin" valueType="num">
                                      <p:cBhvr>
                                        <p:cTn id="10" dur="500" fill="hold"/>
                                        <p:tgtEl>
                                          <p:spTgt spid="6236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4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Jerusalem from Mt of Olives panorama, df 0901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28323" t="-217" r="24464"/>
          <a:stretch>
            <a:fillRect/>
          </a:stretch>
        </p:blipFill>
        <p:spPr bwMode="auto">
          <a:xfrm>
            <a:off x="98425" y="1173163"/>
            <a:ext cx="8969375" cy="4484687"/>
          </a:xfrm>
          <a:prstGeom prst="rect">
            <a:avLst/>
          </a:prstGeom>
          <a:noFill/>
          <a:ln w="76200">
            <a:solidFill>
              <a:schemeClr val="accent2"/>
            </a:solidFill>
            <a:miter lim="800000"/>
            <a:headEnd/>
            <a:tailEnd/>
          </a:ln>
          <a:effectLst>
            <a:outerShdw dist="68392" dir="4091915" algn="ctr" rotWithShape="0">
              <a:schemeClr val="bg2"/>
            </a:outerShdw>
          </a:effectLst>
          <a:extLst>
            <a:ext uri="{909E8E84-426E-40dd-AFC4-6F175D3DCCD1}">
              <a14:hiddenFill xmlns:a14="http://schemas.microsoft.com/office/drawing/2010/main">
                <a:solidFill>
                  <a:srgbClr val="FFFFFF"/>
                </a:solidFill>
              </a14:hiddenFill>
            </a:ext>
          </a:extLst>
        </p:spPr>
      </p:pic>
      <p:sp>
        <p:nvSpPr>
          <p:cNvPr id="624677" name="Rectangle 37"/>
          <p:cNvSpPr>
            <a:spLocks noChangeArrowheads="1"/>
          </p:cNvSpPr>
          <p:nvPr/>
        </p:nvSpPr>
        <p:spPr bwMode="auto">
          <a:xfrm>
            <a:off x="50800" y="1182688"/>
            <a:ext cx="9093200" cy="12573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5171"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000" b="0">
                <a:solidFill>
                  <a:srgbClr val="FFA27C"/>
                </a:solidFill>
                <a:latin typeface="B VAG Rounded Bold" charset="0"/>
              </a:rPr>
              <a:t> </a:t>
            </a:r>
          </a:p>
        </p:txBody>
      </p:sp>
      <p:sp>
        <p:nvSpPr>
          <p:cNvPr id="624664" name="Rectangle 24"/>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34</a:t>
            </a:r>
          </a:p>
        </p:txBody>
      </p:sp>
      <p:sp>
        <p:nvSpPr>
          <p:cNvPr id="135173" name="Text Box 25"/>
          <p:cNvSpPr txBox="1">
            <a:spLocks noChangeArrowheads="1"/>
          </p:cNvSpPr>
          <p:nvPr/>
        </p:nvSpPr>
        <p:spPr bwMode="auto">
          <a:xfrm>
            <a:off x="1765300" y="0"/>
            <a:ext cx="5668963"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1600">
                <a:solidFill>
                  <a:srgbClr val="FFFFFF"/>
                </a:solidFill>
                <a:latin typeface="Comic Sans MS" charset="0"/>
              </a:rPr>
              <a:t>1 Các Vua 6:14-38;  Ma-thi-ơ 21:12-17</a:t>
            </a:r>
          </a:p>
        </p:txBody>
      </p:sp>
      <p:pic>
        <p:nvPicPr>
          <p:cNvPr id="624667"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025" y="4305300"/>
            <a:ext cx="1944688" cy="1557338"/>
          </a:xfrm>
          <a:prstGeom prst="rect">
            <a:avLst/>
          </a:prstGeom>
          <a:noFill/>
          <a:ln w="76200">
            <a:solidFill>
              <a:schemeClr val="accent2"/>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624668" name="Picture 28"/>
          <p:cNvPicPr>
            <a:picLocks noChangeAspect="1" noChangeArrowheads="1"/>
          </p:cNvPicPr>
          <p:nvPr/>
        </p:nvPicPr>
        <p:blipFill>
          <a:blip r:embed="rId6">
            <a:extLst>
              <a:ext uri="{28A0092B-C50C-407E-A947-70E740481C1C}">
                <a14:useLocalDpi xmlns:a14="http://schemas.microsoft.com/office/drawing/2010/main" val="0"/>
              </a:ext>
            </a:extLst>
          </a:blip>
          <a:srcRect l="19972" t="26277" r="15762" b="12953"/>
          <a:stretch>
            <a:fillRect/>
          </a:stretch>
        </p:blipFill>
        <p:spPr bwMode="auto">
          <a:xfrm>
            <a:off x="3487738" y="4592638"/>
            <a:ext cx="2171700" cy="1538287"/>
          </a:xfrm>
          <a:prstGeom prst="rect">
            <a:avLst/>
          </a:prstGeom>
          <a:noFill/>
          <a:ln w="76200">
            <a:solidFill>
              <a:schemeClr val="accent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624670" name="AutoShape 30"/>
          <p:cNvSpPr>
            <a:spLocks noChangeArrowheads="1"/>
          </p:cNvSpPr>
          <p:nvPr/>
        </p:nvSpPr>
        <p:spPr bwMode="auto">
          <a:xfrm>
            <a:off x="676275" y="2652713"/>
            <a:ext cx="7581900" cy="1462087"/>
          </a:xfrm>
          <a:prstGeom prst="roundRect">
            <a:avLst>
              <a:gd name="adj" fmla="val 16667"/>
            </a:avLst>
          </a:prstGeom>
          <a:noFill/>
          <a:ln w="38100">
            <a:solidFill>
              <a:srgbClr val="1CFF23"/>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24671" name="Text Box 31"/>
          <p:cNvSpPr txBox="1">
            <a:spLocks noChangeArrowheads="1"/>
          </p:cNvSpPr>
          <p:nvPr/>
        </p:nvSpPr>
        <p:spPr bwMode="auto">
          <a:xfrm>
            <a:off x="919163" y="676275"/>
            <a:ext cx="7299325" cy="9461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800" i="1">
                <a:solidFill>
                  <a:srgbClr val="37F1FA"/>
                </a:solidFill>
                <a:latin typeface="Arial" charset="0"/>
              </a:rPr>
              <a:t>TẦM QUAN TRỌNG TO LỚN CỦA ĐỀN THỜ TRÊN NÚI!</a:t>
            </a:r>
          </a:p>
        </p:txBody>
      </p:sp>
      <p:sp>
        <p:nvSpPr>
          <p:cNvPr id="624672" name="Text Box 32"/>
          <p:cNvSpPr txBox="1">
            <a:spLocks noChangeArrowheads="1"/>
          </p:cNvSpPr>
          <p:nvPr/>
        </p:nvSpPr>
        <p:spPr bwMode="auto">
          <a:xfrm>
            <a:off x="263525" y="1535113"/>
            <a:ext cx="2790825" cy="5794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3200">
                <a:solidFill>
                  <a:srgbClr val="FFEA18"/>
                </a:solidFill>
                <a:latin typeface="Arial" charset="0"/>
              </a:rPr>
              <a:t>• Tâm linh</a:t>
            </a:r>
          </a:p>
        </p:txBody>
      </p:sp>
      <p:sp>
        <p:nvSpPr>
          <p:cNvPr id="624673" name="Text Box 33"/>
          <p:cNvSpPr txBox="1">
            <a:spLocks noChangeArrowheads="1"/>
          </p:cNvSpPr>
          <p:nvPr/>
        </p:nvSpPr>
        <p:spPr bwMode="auto">
          <a:xfrm>
            <a:off x="827088" y="2127250"/>
            <a:ext cx="2790825" cy="5794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3200">
                <a:solidFill>
                  <a:srgbClr val="FFEA18"/>
                </a:solidFill>
                <a:latin typeface="Arial" charset="0"/>
              </a:rPr>
              <a:t>• Thần học</a:t>
            </a:r>
          </a:p>
        </p:txBody>
      </p:sp>
      <p:sp>
        <p:nvSpPr>
          <p:cNvPr id="624674" name="Text Box 34"/>
          <p:cNvSpPr txBox="1">
            <a:spLocks noChangeArrowheads="1"/>
          </p:cNvSpPr>
          <p:nvPr/>
        </p:nvSpPr>
        <p:spPr bwMode="auto">
          <a:xfrm>
            <a:off x="1355725" y="2719388"/>
            <a:ext cx="2790825" cy="5794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3200">
                <a:solidFill>
                  <a:srgbClr val="FFEA18"/>
                </a:solidFill>
                <a:latin typeface="Arial" charset="0"/>
              </a:rPr>
              <a:t>• Chính trị</a:t>
            </a:r>
          </a:p>
        </p:txBody>
      </p:sp>
      <p:sp>
        <p:nvSpPr>
          <p:cNvPr id="624675" name="Text Box 35"/>
          <p:cNvSpPr txBox="1">
            <a:spLocks noChangeArrowheads="1"/>
          </p:cNvSpPr>
          <p:nvPr/>
        </p:nvSpPr>
        <p:spPr bwMode="auto">
          <a:xfrm>
            <a:off x="1909763" y="3297238"/>
            <a:ext cx="3268662" cy="5794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3200">
                <a:solidFill>
                  <a:srgbClr val="FFEA18"/>
                </a:solidFill>
                <a:latin typeface="Arial" charset="0"/>
              </a:rPr>
              <a:t>• Địa lý</a:t>
            </a:r>
          </a:p>
        </p:txBody>
      </p:sp>
      <p:sp>
        <p:nvSpPr>
          <p:cNvPr id="624676" name="Text Box 36"/>
          <p:cNvSpPr txBox="1">
            <a:spLocks noChangeArrowheads="1"/>
          </p:cNvSpPr>
          <p:nvPr/>
        </p:nvSpPr>
        <p:spPr bwMode="auto">
          <a:xfrm>
            <a:off x="2514600" y="3952875"/>
            <a:ext cx="3608388" cy="5794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3200">
                <a:solidFill>
                  <a:srgbClr val="FFEA18"/>
                </a:solidFill>
                <a:latin typeface="Arial" charset="0"/>
              </a:rPr>
              <a:t>• Thuyết tận thế</a:t>
            </a:r>
          </a:p>
        </p:txBody>
      </p:sp>
      <p:grpSp>
        <p:nvGrpSpPr>
          <p:cNvPr id="135183" name="Group 39"/>
          <p:cNvGrpSpPr>
            <a:grpSpLocks/>
          </p:cNvGrpSpPr>
          <p:nvPr/>
        </p:nvGrpSpPr>
        <p:grpSpPr bwMode="auto">
          <a:xfrm>
            <a:off x="7815263" y="3436938"/>
            <a:ext cx="1184275" cy="1843087"/>
            <a:chOff x="4923" y="2165"/>
            <a:chExt cx="746" cy="1161"/>
          </a:xfrm>
        </p:grpSpPr>
        <p:sp>
          <p:nvSpPr>
            <p:cNvPr id="135186" name="Freeform 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5187" name="AutoShape 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5188" name="Rectangle 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5189" name="Line 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90" name="Rectangle 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5191" name="Rectangle 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5192" name="Line 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93" name="Line 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94" name="Line 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95" name="Line 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96" name="Line 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97" name="Line 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98" name="Line 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99" name="Line 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200" name="Line 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201" name="Line 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202" name="Rectangle 22"/>
            <p:cNvSpPr>
              <a:spLocks noChangeArrowheads="1"/>
            </p:cNvSpPr>
            <p:nvPr/>
          </p:nvSpPr>
          <p:spPr bwMode="auto">
            <a:xfrm>
              <a:off x="4923" y="2165"/>
              <a:ext cx="65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900">
                  <a:solidFill>
                    <a:srgbClr val="000000"/>
                  </a:solidFill>
                  <a:latin typeface="Chicago" charset="0"/>
                </a:rPr>
                <a:t>HOÀNG GIA</a:t>
              </a:r>
            </a:p>
          </p:txBody>
        </p:sp>
        <p:sp>
          <p:nvSpPr>
            <p:cNvPr id="135203" name="Rectangle 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900">
                  <a:solidFill>
                    <a:srgbClr val="000000"/>
                  </a:solidFill>
                  <a:latin typeface="Helvetica" charset="0"/>
                </a:rPr>
                <a:t>S - Đ - S</a:t>
              </a:r>
            </a:p>
          </p:txBody>
        </p:sp>
      </p:grpSp>
      <p:sp>
        <p:nvSpPr>
          <p:cNvPr id="135184"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200">
                <a:solidFill>
                  <a:srgbClr val="FFFFFF"/>
                </a:solidFill>
                <a:latin typeface="Arial" charset="0"/>
              </a:rPr>
              <a:t>Sổ Tay Hướng Dẫn, tr. 32-37</a:t>
            </a:r>
          </a:p>
        </p:txBody>
      </p:sp>
      <p:sp>
        <p:nvSpPr>
          <p:cNvPr id="135185"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600">
                <a:solidFill>
                  <a:srgbClr val="FFFFFF"/>
                </a:solidFill>
                <a:latin typeface="Comic Sans MS" charset="0"/>
              </a:rPr>
              <a:t>6</a:t>
            </a:r>
            <a:endParaRPr kumimoji="0" lang="en-US" sz="1600" b="0">
              <a:solidFill>
                <a:srgbClr val="FFA27C"/>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4671"/>
                                        </p:tgtEl>
                                        <p:attrNameLst>
                                          <p:attrName>style.visibility</p:attrName>
                                        </p:attrNameLst>
                                      </p:cBhvr>
                                      <p:to>
                                        <p:strVal val="visible"/>
                                      </p:to>
                                    </p:set>
                                    <p:animEffect transition="in" filter="wipe(left)">
                                      <p:cBhvr>
                                        <p:cTn id="7" dur="500"/>
                                        <p:tgtEl>
                                          <p:spTgt spid="6246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24667"/>
                                        </p:tgtEl>
                                        <p:attrNameLst>
                                          <p:attrName>style.visibility</p:attrName>
                                        </p:attrNameLst>
                                      </p:cBhvr>
                                      <p:to>
                                        <p:strVal val="visible"/>
                                      </p:to>
                                    </p:set>
                                    <p:animEffect transition="in" filter="fade">
                                      <p:cBhvr>
                                        <p:cTn id="12" dur="1000"/>
                                        <p:tgtEl>
                                          <p:spTgt spid="624667"/>
                                        </p:tgtEl>
                                      </p:cBhvr>
                                    </p:animEffect>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624668"/>
                                        </p:tgtEl>
                                        <p:attrNameLst>
                                          <p:attrName>style.visibility</p:attrName>
                                        </p:attrNameLst>
                                      </p:cBhvr>
                                      <p:to>
                                        <p:strVal val="visible"/>
                                      </p:to>
                                    </p:set>
                                    <p:animEffect transition="in" filter="fade">
                                      <p:cBhvr>
                                        <p:cTn id="16" dur="1000"/>
                                        <p:tgtEl>
                                          <p:spTgt spid="62466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24677"/>
                                        </p:tgtEl>
                                        <p:attrNameLst>
                                          <p:attrName>style.visibility</p:attrName>
                                        </p:attrNameLst>
                                      </p:cBhvr>
                                      <p:to>
                                        <p:strVal val="visible"/>
                                      </p:to>
                                    </p:set>
                                    <p:animEffect transition="in" filter="fade">
                                      <p:cBhvr>
                                        <p:cTn id="21" dur="500"/>
                                        <p:tgtEl>
                                          <p:spTgt spid="624677"/>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24670"/>
                                        </p:tgtEl>
                                        <p:attrNameLst>
                                          <p:attrName>style.visibility</p:attrName>
                                        </p:attrNameLst>
                                      </p:cBhvr>
                                      <p:to>
                                        <p:strVal val="visible"/>
                                      </p:to>
                                    </p:set>
                                    <p:animEffect transition="in" filter="wipe(left)">
                                      <p:cBhvr>
                                        <p:cTn id="25" dur="1000"/>
                                        <p:tgtEl>
                                          <p:spTgt spid="624670"/>
                                        </p:tgtEl>
                                      </p:cBhvr>
                                    </p:animEffect>
                                  </p:childTnLst>
                                </p:cTn>
                              </p:par>
                            </p:childTnLst>
                          </p:cTn>
                        </p:par>
                        <p:par>
                          <p:cTn id="26" fill="hold" nodeType="afterGroup">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624672">
                                            <p:txEl>
                                              <p:pRg st="0" end="0"/>
                                            </p:txEl>
                                          </p:spTgt>
                                        </p:tgtEl>
                                        <p:attrNameLst>
                                          <p:attrName>style.visibility</p:attrName>
                                        </p:attrNameLst>
                                      </p:cBhvr>
                                      <p:to>
                                        <p:strVal val="visible"/>
                                      </p:to>
                                    </p:set>
                                    <p:animEffect transition="in" filter="wipe(left)">
                                      <p:cBhvr>
                                        <p:cTn id="29" dur="500"/>
                                        <p:tgtEl>
                                          <p:spTgt spid="624672">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24673">
                                            <p:txEl>
                                              <p:pRg st="0" end="0"/>
                                            </p:txEl>
                                          </p:spTgt>
                                        </p:tgtEl>
                                        <p:attrNameLst>
                                          <p:attrName>style.visibility</p:attrName>
                                        </p:attrNameLst>
                                      </p:cBhvr>
                                      <p:to>
                                        <p:strVal val="visible"/>
                                      </p:to>
                                    </p:set>
                                    <p:animEffect transition="in" filter="wipe(left)">
                                      <p:cBhvr>
                                        <p:cTn id="34" dur="500"/>
                                        <p:tgtEl>
                                          <p:spTgt spid="624673">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24674">
                                            <p:txEl>
                                              <p:pRg st="0" end="0"/>
                                            </p:txEl>
                                          </p:spTgt>
                                        </p:tgtEl>
                                        <p:attrNameLst>
                                          <p:attrName>style.visibility</p:attrName>
                                        </p:attrNameLst>
                                      </p:cBhvr>
                                      <p:to>
                                        <p:strVal val="visible"/>
                                      </p:to>
                                    </p:set>
                                    <p:animEffect transition="in" filter="wipe(left)">
                                      <p:cBhvr>
                                        <p:cTn id="39" dur="500"/>
                                        <p:tgtEl>
                                          <p:spTgt spid="624674">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24675">
                                            <p:txEl>
                                              <p:pRg st="0" end="0"/>
                                            </p:txEl>
                                          </p:spTgt>
                                        </p:tgtEl>
                                        <p:attrNameLst>
                                          <p:attrName>style.visibility</p:attrName>
                                        </p:attrNameLst>
                                      </p:cBhvr>
                                      <p:to>
                                        <p:strVal val="visible"/>
                                      </p:to>
                                    </p:set>
                                    <p:animEffect transition="in" filter="wipe(left)">
                                      <p:cBhvr>
                                        <p:cTn id="44" dur="500"/>
                                        <p:tgtEl>
                                          <p:spTgt spid="624675">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24676">
                                            <p:txEl>
                                              <p:pRg st="0" end="0"/>
                                            </p:txEl>
                                          </p:spTgt>
                                        </p:tgtEl>
                                        <p:attrNameLst>
                                          <p:attrName>style.visibility</p:attrName>
                                        </p:attrNameLst>
                                      </p:cBhvr>
                                      <p:to>
                                        <p:strVal val="visible"/>
                                      </p:to>
                                    </p:set>
                                    <p:animEffect transition="in" filter="wipe(left)">
                                      <p:cBhvr>
                                        <p:cTn id="49" dur="500"/>
                                        <p:tgtEl>
                                          <p:spTgt spid="624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7" grpId="0" animBg="1"/>
      <p:bldP spid="624670" grpId="0" animBg="1"/>
      <p:bldP spid="624671" grpId="0" autoUpdateAnimBg="0"/>
      <p:bldP spid="624672" grpId="0" build="p" autoUpdateAnimBg="0" advAuto="0"/>
      <p:bldP spid="624673" grpId="0" build="p" autoUpdateAnimBg="0"/>
      <p:bldP spid="624674" grpId="0" build="p" autoUpdateAnimBg="0"/>
      <p:bldP spid="624675" grpId="0" build="p" autoUpdateAnimBg="0"/>
      <p:bldP spid="624676"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ext Box 2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endParaRPr kumimoji="0" lang="en-US" sz="1600">
              <a:solidFill>
                <a:srgbClr val="FFFFFF"/>
              </a:solidFill>
              <a:latin typeface="Comic Sans MS" charset="0"/>
            </a:endParaRPr>
          </a:p>
        </p:txBody>
      </p:sp>
      <p:sp>
        <p:nvSpPr>
          <p:cNvPr id="137218" name="Text Box 8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000" b="0">
                <a:solidFill>
                  <a:srgbClr val="FFA27C"/>
                </a:solidFill>
                <a:latin typeface="B VAG Rounded Bold" charset="0"/>
              </a:rPr>
              <a:t> </a:t>
            </a:r>
          </a:p>
        </p:txBody>
      </p:sp>
      <p:pic>
        <p:nvPicPr>
          <p:cNvPr id="137219" name="Picture 95" descr="Jerusalem and wilderness aerial from w,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549978" name="Text Box 90"/>
          <p:cNvSpPr txBox="1">
            <a:spLocks noChangeArrowheads="1"/>
          </p:cNvSpPr>
          <p:nvPr/>
        </p:nvSpPr>
        <p:spPr bwMode="auto">
          <a:xfrm>
            <a:off x="628650" y="550863"/>
            <a:ext cx="8147050" cy="946150"/>
          </a:xfrm>
          <a:prstGeom prst="rect">
            <a:avLst/>
          </a:prstGeom>
          <a:noFill/>
          <a:ln>
            <a:noFill/>
          </a:ln>
          <a:effectLst>
            <a:outerShdw dist="28398" dir="3806097" algn="ctr" rotWithShape="0">
              <a:srgbClr val="F8131B"/>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800" i="1">
                <a:solidFill>
                  <a:srgbClr val="0831AD"/>
                </a:solidFill>
                <a:latin typeface="Century Gothic" charset="0"/>
              </a:rPr>
              <a:t>Đền Thờ trên Núi ở Giê-ru-sa-lem ngày nay:                           Tâm điểm hàng đầu của hành tinh trái đất</a:t>
            </a:r>
          </a:p>
        </p:txBody>
      </p:sp>
      <p:sp>
        <p:nvSpPr>
          <p:cNvPr id="549984" name="Oval 96"/>
          <p:cNvSpPr>
            <a:spLocks noChangeArrowheads="1"/>
          </p:cNvSpPr>
          <p:nvPr/>
        </p:nvSpPr>
        <p:spPr bwMode="auto">
          <a:xfrm>
            <a:off x="3067050" y="2603500"/>
            <a:ext cx="1119188" cy="401638"/>
          </a:xfrm>
          <a:prstGeom prst="ellipse">
            <a:avLst/>
          </a:prstGeom>
          <a:noFill/>
          <a:ln w="57150">
            <a:solidFill>
              <a:srgbClr val="F8131B"/>
            </a:solidFill>
            <a:round/>
            <a:headEnd/>
            <a:tailEnd/>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549979" name="Rectangle 91"/>
          <p:cNvSpPr>
            <a:spLocks noChangeArrowheads="1"/>
          </p:cNvSpPr>
          <p:nvPr/>
        </p:nvSpPr>
        <p:spPr bwMode="auto">
          <a:xfrm>
            <a:off x="8078788" y="6540500"/>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35</a:t>
            </a:r>
          </a:p>
        </p:txBody>
      </p:sp>
      <p:sp>
        <p:nvSpPr>
          <p:cNvPr id="550003" name="Oval 115"/>
          <p:cNvSpPr>
            <a:spLocks noChangeArrowheads="1"/>
          </p:cNvSpPr>
          <p:nvPr/>
        </p:nvSpPr>
        <p:spPr bwMode="auto">
          <a:xfrm>
            <a:off x="165100" y="1498600"/>
            <a:ext cx="8813800" cy="5151438"/>
          </a:xfrm>
          <a:prstGeom prst="ellipse">
            <a:avLst/>
          </a:prstGeom>
          <a:noFill/>
          <a:ln w="57150">
            <a:solidFill>
              <a:srgbClr val="5681FC"/>
            </a:solidFill>
            <a:round/>
            <a:headEnd/>
            <a:tailEnd/>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7224" name="Text Box 116"/>
          <p:cNvSpPr txBox="1">
            <a:spLocks noChangeArrowheads="1"/>
          </p:cNvSpPr>
          <p:nvPr/>
        </p:nvSpPr>
        <p:spPr bwMode="auto">
          <a:xfrm>
            <a:off x="1765300" y="0"/>
            <a:ext cx="5668963"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1600">
                <a:solidFill>
                  <a:srgbClr val="FFFFFF"/>
                </a:solidFill>
                <a:latin typeface="Comic Sans MS" charset="0"/>
              </a:rPr>
              <a:t>1 Kings 6:14-38;  Ma-thi-ơ 21:12-17</a:t>
            </a:r>
          </a:p>
        </p:txBody>
      </p:sp>
      <p:sp>
        <p:nvSpPr>
          <p:cNvPr id="137225"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200">
                <a:solidFill>
                  <a:srgbClr val="FFFFFF"/>
                </a:solidFill>
                <a:latin typeface="Arial" charset="0"/>
              </a:rPr>
              <a:t>Sổ Tay Hướng Dẫn, tr. 32-37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9978"/>
                                        </p:tgtEl>
                                        <p:attrNameLst>
                                          <p:attrName>style.visibility</p:attrName>
                                        </p:attrNameLst>
                                      </p:cBhvr>
                                      <p:to>
                                        <p:strVal val="visible"/>
                                      </p:to>
                                    </p:set>
                                    <p:anim calcmode="lin" valueType="num">
                                      <p:cBhvr>
                                        <p:cTn id="7" dur="500" fill="hold"/>
                                        <p:tgtEl>
                                          <p:spTgt spid="549978"/>
                                        </p:tgtEl>
                                        <p:attrNameLst>
                                          <p:attrName>ppt_w</p:attrName>
                                        </p:attrNameLst>
                                      </p:cBhvr>
                                      <p:tavLst>
                                        <p:tav tm="0">
                                          <p:val>
                                            <p:strVal val="2/3*#ppt_w"/>
                                          </p:val>
                                        </p:tav>
                                        <p:tav tm="100000">
                                          <p:val>
                                            <p:strVal val="#ppt_w"/>
                                          </p:val>
                                        </p:tav>
                                      </p:tavLst>
                                    </p:anim>
                                    <p:anim calcmode="lin" valueType="num">
                                      <p:cBhvr>
                                        <p:cTn id="8" dur="500" fill="hold"/>
                                        <p:tgtEl>
                                          <p:spTgt spid="549978"/>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549984"/>
                                        </p:tgtEl>
                                        <p:attrNameLst>
                                          <p:attrName>style.visibility</p:attrName>
                                        </p:attrNameLst>
                                      </p:cBhvr>
                                      <p:to>
                                        <p:strVal val="visible"/>
                                      </p:to>
                                    </p:set>
                                    <p:anim calcmode="lin" valueType="num">
                                      <p:cBhvr>
                                        <p:cTn id="12" dur="500" fill="hold"/>
                                        <p:tgtEl>
                                          <p:spTgt spid="549984"/>
                                        </p:tgtEl>
                                        <p:attrNameLst>
                                          <p:attrName>ppt_w</p:attrName>
                                        </p:attrNameLst>
                                      </p:cBhvr>
                                      <p:tavLst>
                                        <p:tav tm="0">
                                          <p:val>
                                            <p:strVal val="2/3*#ppt_w"/>
                                          </p:val>
                                        </p:tav>
                                        <p:tav tm="100000">
                                          <p:val>
                                            <p:strVal val="#ppt_w"/>
                                          </p:val>
                                        </p:tav>
                                      </p:tavLst>
                                    </p:anim>
                                    <p:anim calcmode="lin" valueType="num">
                                      <p:cBhvr>
                                        <p:cTn id="13" dur="500" fill="hold"/>
                                        <p:tgtEl>
                                          <p:spTgt spid="549984"/>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50003"/>
                                        </p:tgtEl>
                                        <p:attrNameLst>
                                          <p:attrName>style.visibility</p:attrName>
                                        </p:attrNameLst>
                                      </p:cBhvr>
                                      <p:to>
                                        <p:strVal val="visible"/>
                                      </p:to>
                                    </p:set>
                                    <p:animEffect transition="in" filter="fade">
                                      <p:cBhvr>
                                        <p:cTn id="17" dur="5000"/>
                                        <p:tgtEl>
                                          <p:spTgt spid="550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78" grpId="0" autoUpdateAnimBg="0"/>
      <p:bldP spid="549984" grpId="0" animBg="1"/>
      <p:bldP spid="55000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67587" name="Text Box 3"/>
          <p:cNvSpPr txBox="1">
            <a:spLocks noChangeArrowheads="1"/>
          </p:cNvSpPr>
          <p:nvPr/>
        </p:nvSpPr>
        <p:spPr bwMode="auto">
          <a:xfrm>
            <a:off x="457200" y="533400"/>
            <a:ext cx="7924800" cy="4999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sz="2400" b="1">
                <a:solidFill>
                  <a:schemeClr val="tx1"/>
                </a:solidFill>
                <a:latin typeface="Arial Narrow" charset="0"/>
                <a:ea typeface="ＭＳ Ｐゴシック" charset="0"/>
                <a:cs typeface="Times New Roman" charset="0"/>
              </a:defRPr>
            </a:lvl1pPr>
            <a:lvl2pPr marL="742950" indent="-285750">
              <a:defRPr kumimoji="1" sz="2400" b="1">
                <a:solidFill>
                  <a:schemeClr val="tx1"/>
                </a:solidFill>
                <a:latin typeface="Arial Narrow" charset="0"/>
                <a:ea typeface="Times New Roman" charset="0"/>
                <a:cs typeface="Times New Roman" charset="0"/>
              </a:defRPr>
            </a:lvl2pPr>
            <a:lvl3pPr marL="1143000" indent="-228600">
              <a:defRPr kumimoji="1" sz="2400" b="1">
                <a:solidFill>
                  <a:schemeClr val="tx1"/>
                </a:solidFill>
                <a:latin typeface="Arial Narrow" charset="0"/>
                <a:ea typeface="Times New Roman" charset="0"/>
                <a:cs typeface="Times New Roman" charset="0"/>
              </a:defRPr>
            </a:lvl3pPr>
            <a:lvl4pPr marL="1600200" indent="-228600">
              <a:defRPr kumimoji="1" sz="2400" b="1">
                <a:solidFill>
                  <a:schemeClr val="tx1"/>
                </a:solidFill>
                <a:latin typeface="Arial Narrow" charset="0"/>
                <a:ea typeface="Times New Roman" charset="0"/>
                <a:cs typeface="Times New Roman" charset="0"/>
              </a:defRPr>
            </a:lvl4pPr>
            <a:lvl5pPr marL="2057400" indent="-228600">
              <a:defRPr kumimoji="1" sz="2400" b="1">
                <a:solidFill>
                  <a:schemeClr val="tx1"/>
                </a:solidFill>
                <a:latin typeface="Arial Narrow" charset="0"/>
                <a:ea typeface="Times New Roman" charset="0"/>
                <a:cs typeface="Times New Roman"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Times New Roman" charset="0"/>
                <a:cs typeface="Times New Roman"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Times New Roman" charset="0"/>
                <a:cs typeface="Times New Roman"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Times New Roman" charset="0"/>
                <a:cs typeface="Times New Roman"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Times New Roman" charset="0"/>
                <a:cs typeface="Times New Roman" charset="0"/>
              </a:defRPr>
            </a:lvl9pPr>
          </a:lstStyle>
          <a:p>
            <a:pPr eaLnBrk="1" hangingPunct="1">
              <a:lnSpc>
                <a:spcPct val="100000"/>
              </a:lnSpc>
              <a:spcBef>
                <a:spcPct val="50000"/>
              </a:spcBef>
              <a:buFontTx/>
              <a:buNone/>
              <a:defRPr/>
            </a:pPr>
            <a:r>
              <a:rPr kumimoji="0" lang="en-US" sz="4400" smtClean="0">
                <a:solidFill>
                  <a:schemeClr val="bg1"/>
                </a:solidFill>
                <a:latin typeface="Times New Roman" charset="0"/>
              </a:rPr>
              <a:t>Câu hỏi ôn về 1 &amp; 2 Các Vua</a:t>
            </a:r>
          </a:p>
          <a:p>
            <a:pPr eaLnBrk="1" hangingPunct="1">
              <a:lnSpc>
                <a:spcPct val="100000"/>
              </a:lnSpc>
              <a:spcBef>
                <a:spcPct val="50000"/>
              </a:spcBef>
              <a:buFontTx/>
              <a:buAutoNum type="arabicPeriod"/>
              <a:defRPr/>
            </a:pPr>
            <a:r>
              <a:rPr kumimoji="0" lang="en-US" sz="3600" smtClean="0">
                <a:solidFill>
                  <a:schemeClr val="bg1"/>
                </a:solidFill>
                <a:latin typeface="Times New Roman" charset="0"/>
              </a:rPr>
              <a:t> </a:t>
            </a:r>
            <a:r>
              <a:rPr kumimoji="0" lang="en-US" sz="3200" smtClean="0">
                <a:solidFill>
                  <a:schemeClr val="bg1"/>
                </a:solidFill>
                <a:latin typeface="Times New Roman" charset="0"/>
              </a:rPr>
              <a:t>1 Các Vua bắt đầu với vua _________ và mô tả sự ___________ vương quốc.</a:t>
            </a:r>
          </a:p>
          <a:p>
            <a:pPr eaLnBrk="1" hangingPunct="1">
              <a:lnSpc>
                <a:spcPct val="100000"/>
              </a:lnSpc>
              <a:spcBef>
                <a:spcPct val="50000"/>
              </a:spcBef>
              <a:buFontTx/>
              <a:buAutoNum type="arabicPeriod"/>
              <a:defRPr/>
            </a:pPr>
            <a:r>
              <a:rPr kumimoji="0" lang="en-US" sz="3200" smtClean="0">
                <a:solidFill>
                  <a:schemeClr val="bg1"/>
                </a:solidFill>
                <a:latin typeface="Times New Roman" charset="0"/>
              </a:rPr>
              <a:t> Tiên tri ______ là nhân vật nổi bật của      1 Vua, trong khi ______ là nhân vật nổi bật trong  2 Vua. </a:t>
            </a:r>
          </a:p>
          <a:p>
            <a:pPr eaLnBrk="1" hangingPunct="1">
              <a:lnSpc>
                <a:spcPct val="100000"/>
              </a:lnSpc>
              <a:spcBef>
                <a:spcPct val="50000"/>
              </a:spcBef>
              <a:buFontTx/>
              <a:buAutoNum type="arabicPeriod"/>
              <a:defRPr/>
            </a:pPr>
            <a:r>
              <a:rPr kumimoji="0" lang="en-US" sz="3200" smtClean="0">
                <a:solidFill>
                  <a:schemeClr val="bg1"/>
                </a:solidFill>
                <a:latin typeface="Times New Roman" charset="0"/>
              </a:rPr>
              <a:t>2 Vua kể về sự sụp đổ của ____________ và ___________.</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5" name="Group 113"/>
          <p:cNvGrpSpPr>
            <a:grpSpLocks/>
          </p:cNvGrpSpPr>
          <p:nvPr/>
        </p:nvGrpSpPr>
        <p:grpSpPr bwMode="auto">
          <a:xfrm>
            <a:off x="6022975" y="1136650"/>
            <a:ext cx="1289050" cy="1435100"/>
            <a:chOff x="1084" y="711"/>
            <a:chExt cx="2950" cy="2769"/>
          </a:xfrm>
        </p:grpSpPr>
        <p:grpSp>
          <p:nvGrpSpPr>
            <p:cNvPr id="139336" name="Group 114"/>
            <p:cNvGrpSpPr>
              <a:grpSpLocks/>
            </p:cNvGrpSpPr>
            <p:nvPr/>
          </p:nvGrpSpPr>
          <p:grpSpPr bwMode="auto">
            <a:xfrm>
              <a:off x="1084" y="711"/>
              <a:ext cx="2950" cy="2769"/>
              <a:chOff x="2707" y="548"/>
              <a:chExt cx="2950" cy="2769"/>
            </a:xfrm>
          </p:grpSpPr>
          <p:grpSp>
            <p:nvGrpSpPr>
              <p:cNvPr id="139342" name="Group 115"/>
              <p:cNvGrpSpPr>
                <a:grpSpLocks/>
              </p:cNvGrpSpPr>
              <p:nvPr/>
            </p:nvGrpSpPr>
            <p:grpSpPr bwMode="auto">
              <a:xfrm>
                <a:off x="3180" y="1046"/>
                <a:ext cx="2105" cy="1421"/>
                <a:chOff x="578" y="2316"/>
                <a:chExt cx="2105" cy="1421"/>
              </a:xfrm>
            </p:grpSpPr>
            <p:sp>
              <p:nvSpPr>
                <p:cNvPr id="13934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6315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3934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39343"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39337" name="Freeform 119"/>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39338" name="Freeform 120"/>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39339" name="Freeform 121"/>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39340" name="Freeform 122"/>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39341" name="Freeform 123"/>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39266" name="Group 113"/>
          <p:cNvGrpSpPr>
            <a:grpSpLocks/>
          </p:cNvGrpSpPr>
          <p:nvPr/>
        </p:nvGrpSpPr>
        <p:grpSpPr bwMode="auto">
          <a:xfrm>
            <a:off x="6022975" y="3154363"/>
            <a:ext cx="1289050" cy="1435100"/>
            <a:chOff x="1084" y="711"/>
            <a:chExt cx="2950" cy="2769"/>
          </a:xfrm>
        </p:grpSpPr>
        <p:grpSp>
          <p:nvGrpSpPr>
            <p:cNvPr id="139326" name="Group 114"/>
            <p:cNvGrpSpPr>
              <a:grpSpLocks/>
            </p:cNvGrpSpPr>
            <p:nvPr/>
          </p:nvGrpSpPr>
          <p:grpSpPr bwMode="auto">
            <a:xfrm>
              <a:off x="1084" y="711"/>
              <a:ext cx="2950" cy="2769"/>
              <a:chOff x="2707" y="548"/>
              <a:chExt cx="2950" cy="2769"/>
            </a:xfrm>
          </p:grpSpPr>
          <p:grpSp>
            <p:nvGrpSpPr>
              <p:cNvPr id="139332" name="Group 115"/>
              <p:cNvGrpSpPr>
                <a:grpSpLocks/>
              </p:cNvGrpSpPr>
              <p:nvPr/>
            </p:nvGrpSpPr>
            <p:grpSpPr bwMode="auto">
              <a:xfrm>
                <a:off x="3180" y="1046"/>
                <a:ext cx="2105" cy="1421"/>
                <a:chOff x="578" y="2316"/>
                <a:chExt cx="2105" cy="1421"/>
              </a:xfrm>
            </p:grpSpPr>
            <p:sp>
              <p:nvSpPr>
                <p:cNvPr id="13933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6315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3933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39333"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39327" name="Freeform 119"/>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39328" name="Freeform 120"/>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39329" name="Freeform 121"/>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39330" name="Freeform 122"/>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39331" name="Freeform 123"/>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39267"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926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926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9270" name="Rectangle 5"/>
          <p:cNvSpPr>
            <a:spLocks noChangeArrowheads="1"/>
          </p:cNvSpPr>
          <p:nvPr/>
        </p:nvSpPr>
        <p:spPr bwMode="auto">
          <a:xfrm>
            <a:off x="2881313" y="904875"/>
            <a:ext cx="20732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2800">
                <a:solidFill>
                  <a:srgbClr val="790015"/>
                </a:solidFill>
                <a:latin typeface="Times" charset="0"/>
              </a:rPr>
              <a:t> </a:t>
            </a:r>
            <a:r>
              <a:rPr kumimoji="0" lang="en-US">
                <a:solidFill>
                  <a:srgbClr val="790015"/>
                </a:solidFill>
                <a:latin typeface="Times" charset="0"/>
              </a:rPr>
              <a:t>HOÀNG GIA</a:t>
            </a:r>
          </a:p>
        </p:txBody>
      </p:sp>
      <p:sp>
        <p:nvSpPr>
          <p:cNvPr id="13927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9272" name="Rectangle 7"/>
          <p:cNvSpPr>
            <a:spLocks noChangeArrowheads="1"/>
          </p:cNvSpPr>
          <p:nvPr/>
        </p:nvSpPr>
        <p:spPr bwMode="auto">
          <a:xfrm>
            <a:off x="4786313" y="928688"/>
            <a:ext cx="1222375" cy="396875"/>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50000"/>
              </a:spcBef>
              <a:buFontTx/>
              <a:buNone/>
            </a:pPr>
            <a:r>
              <a:rPr kumimoji="0" lang="en-US" sz="2000">
                <a:solidFill>
                  <a:srgbClr val="FAFD00"/>
                </a:solidFill>
                <a:latin typeface="Times" charset="0"/>
              </a:rPr>
              <a:t>1000 T.C.</a:t>
            </a:r>
          </a:p>
        </p:txBody>
      </p:sp>
      <p:sp>
        <p:nvSpPr>
          <p:cNvPr id="13927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9274"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2800">
                <a:solidFill>
                  <a:srgbClr val="790015"/>
                </a:solidFill>
                <a:latin typeface="Times" charset="0"/>
              </a:rPr>
              <a:t>S - Đ - S</a:t>
            </a:r>
          </a:p>
        </p:txBody>
      </p:sp>
      <p:sp>
        <p:nvSpPr>
          <p:cNvPr id="139275" name="Rectangle 12"/>
          <p:cNvSpPr>
            <a:spLocks noChangeArrowheads="1"/>
          </p:cNvSpPr>
          <p:nvPr/>
        </p:nvSpPr>
        <p:spPr bwMode="auto">
          <a:xfrm>
            <a:off x="1295400" y="4300538"/>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9276" name="Rectangle 18"/>
          <p:cNvSpPr>
            <a:spLocks noChangeArrowheads="1"/>
          </p:cNvSpPr>
          <p:nvPr/>
        </p:nvSpPr>
        <p:spPr bwMode="auto">
          <a:xfrm>
            <a:off x="1258888" y="2765425"/>
            <a:ext cx="1844675" cy="10033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3600" b="0">
                <a:solidFill>
                  <a:srgbClr val="FFD34A"/>
                </a:solidFill>
                <a:latin typeface="Times" charset="0"/>
              </a:rPr>
              <a:t>V </a:t>
            </a:r>
            <a:r>
              <a:rPr kumimoji="0" lang="en-US" sz="6000" b="0">
                <a:solidFill>
                  <a:srgbClr val="51DC00"/>
                </a:solidFill>
                <a:latin typeface="Times" charset="0"/>
              </a:rPr>
              <a:t>H</a:t>
            </a:r>
            <a:r>
              <a:rPr kumimoji="0" lang="en-US" sz="3600" b="0">
                <a:solidFill>
                  <a:srgbClr val="FFD34A"/>
                </a:solidFill>
                <a:latin typeface="Times" charset="0"/>
              </a:rPr>
              <a:t> L</a:t>
            </a:r>
          </a:p>
        </p:txBody>
      </p:sp>
      <p:sp>
        <p:nvSpPr>
          <p:cNvPr id="139277" name="Rectangle 19"/>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9278" name="Line 2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79" name="Line 2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0" name="Line 2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1" name="Line 2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2" name="Line 2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3" name="Line 2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4" name="Line 2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5" name="Line 2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6" name="Line 2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7" name="Rectangle 29"/>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9288" name="Rectangle 30"/>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9289" name="Rectangle 31"/>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538797" name="Rectangle 173"/>
          <p:cNvSpPr>
            <a:spLocks noChangeArrowheads="1"/>
          </p:cNvSpPr>
          <p:nvPr/>
        </p:nvSpPr>
        <p:spPr bwMode="auto">
          <a:xfrm>
            <a:off x="3105150" y="4670425"/>
            <a:ext cx="3094038" cy="1160463"/>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9291" name="Rectangle 32"/>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9292"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93" name="Text Box 6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endParaRPr kumimoji="0" lang="en-US" sz="1600">
              <a:solidFill>
                <a:srgbClr val="FFFFFF"/>
              </a:solidFill>
              <a:latin typeface="Comic Sans MS" charset="0"/>
            </a:endParaRPr>
          </a:p>
        </p:txBody>
      </p:sp>
      <p:sp>
        <p:nvSpPr>
          <p:cNvPr id="538691" name="Oval 67"/>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538692" name="Oval 68"/>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538693" name="Oval 69"/>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grpSp>
        <p:nvGrpSpPr>
          <p:cNvPr id="139297" name="Group 108"/>
          <p:cNvGrpSpPr>
            <a:grpSpLocks/>
          </p:cNvGrpSpPr>
          <p:nvPr/>
        </p:nvGrpSpPr>
        <p:grpSpPr bwMode="auto">
          <a:xfrm>
            <a:off x="8018463" y="3436938"/>
            <a:ext cx="981075" cy="1843087"/>
            <a:chOff x="5051" y="2165"/>
            <a:chExt cx="618" cy="1161"/>
          </a:xfrm>
        </p:grpSpPr>
        <p:grpSp>
          <p:nvGrpSpPr>
            <p:cNvPr id="139307" name="Group 109"/>
            <p:cNvGrpSpPr>
              <a:grpSpLocks/>
            </p:cNvGrpSpPr>
            <p:nvPr/>
          </p:nvGrpSpPr>
          <p:grpSpPr bwMode="auto">
            <a:xfrm>
              <a:off x="5051" y="2165"/>
              <a:ext cx="618" cy="1161"/>
              <a:chOff x="5051" y="2165"/>
              <a:chExt cx="618" cy="1161"/>
            </a:xfrm>
          </p:grpSpPr>
          <p:sp>
            <p:nvSpPr>
              <p:cNvPr id="139309" name="Freeform 1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310" name="AutoShape 1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9311" name="Rectangle 1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9312" name="Line 1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13" name="Rectangle 1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9314" name="Rectangle 1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39315" name="Line 1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16" name="Line 1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17" name="Line 1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18" name="Line 1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19" name="Line 1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20" name="Line 1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21" name="Line 1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22" name="Line 1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23" name="Line 1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24" name="Line 1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25" name="Rectangle 126"/>
              <p:cNvSpPr>
                <a:spLocks noChangeArrowheads="1"/>
              </p:cNvSpPr>
              <p:nvPr/>
            </p:nvSpPr>
            <p:spPr bwMode="auto">
              <a:xfrm>
                <a:off x="5051" y="2165"/>
                <a:ext cx="52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800">
                    <a:solidFill>
                      <a:srgbClr val="000000"/>
                    </a:solidFill>
                    <a:latin typeface="Chicago" charset="0"/>
                  </a:rPr>
                  <a:t>HOÀNG GIA</a:t>
                </a:r>
              </a:p>
            </p:txBody>
          </p:sp>
        </p:grpSp>
        <p:sp>
          <p:nvSpPr>
            <p:cNvPr id="139308" name="Rectangle 12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900">
                  <a:solidFill>
                    <a:srgbClr val="000000"/>
                  </a:solidFill>
                  <a:latin typeface="Helvetica" charset="0"/>
                </a:rPr>
                <a:t>S - Đ - S</a:t>
              </a:r>
            </a:p>
          </p:txBody>
        </p:sp>
      </p:grpSp>
      <p:sp>
        <p:nvSpPr>
          <p:cNvPr id="139298" name="Text Box 12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000" b="0">
                <a:solidFill>
                  <a:srgbClr val="FFA27C"/>
                </a:solidFill>
                <a:latin typeface="B VAG Rounded Bold" charset="0"/>
              </a:rPr>
              <a:t> </a:t>
            </a:r>
          </a:p>
        </p:txBody>
      </p:sp>
      <p:pic>
        <p:nvPicPr>
          <p:cNvPr id="538754" name="Picture 1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38755" name="Text Box 131"/>
          <p:cNvSpPr txBox="1">
            <a:spLocks noChangeArrowheads="1"/>
          </p:cNvSpPr>
          <p:nvPr/>
        </p:nvSpPr>
        <p:spPr bwMode="auto">
          <a:xfrm>
            <a:off x="839788" y="4775200"/>
            <a:ext cx="7681912" cy="4921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2600">
                <a:solidFill>
                  <a:srgbClr val="FFFFFF"/>
                </a:solidFill>
                <a:latin typeface="Comic Sans MS" charset="0"/>
              </a:rPr>
              <a:t>SA-LÔ-MÔN: NHỮNG Ý TƯỞNG LỚN!</a:t>
            </a:r>
          </a:p>
        </p:txBody>
      </p:sp>
      <p:sp>
        <p:nvSpPr>
          <p:cNvPr id="538756" name="Rectangle 132"/>
          <p:cNvSpPr>
            <a:spLocks noChangeArrowheads="1"/>
          </p:cNvSpPr>
          <p:nvPr/>
        </p:nvSpPr>
        <p:spPr bwMode="auto">
          <a:xfrm>
            <a:off x="8078788" y="6540500"/>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36</a:t>
            </a:r>
          </a:p>
        </p:txBody>
      </p:sp>
      <p:sp>
        <p:nvSpPr>
          <p:cNvPr id="139302" name="Rectangle 157"/>
          <p:cNvSpPr>
            <a:spLocks noChangeArrowheads="1"/>
          </p:cNvSpPr>
          <p:nvPr/>
        </p:nvSpPr>
        <p:spPr bwMode="auto">
          <a:xfrm>
            <a:off x="6213475" y="2197100"/>
            <a:ext cx="2457450" cy="9429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2800" i="1">
                <a:solidFill>
                  <a:srgbClr val="FFFFFF"/>
                </a:solidFill>
                <a:latin typeface="Arial" charset="0"/>
              </a:rPr>
              <a:t>2 Sam 7:4-16</a:t>
            </a:r>
          </a:p>
          <a:p>
            <a:pPr>
              <a:lnSpc>
                <a:spcPct val="100000"/>
              </a:lnSpc>
              <a:spcBef>
                <a:spcPct val="0"/>
              </a:spcBef>
              <a:buFontTx/>
              <a:buNone/>
            </a:pPr>
            <a:r>
              <a:rPr kumimoji="0" lang="en-US" sz="2800" i="1">
                <a:solidFill>
                  <a:srgbClr val="FFFFFF"/>
                </a:solidFill>
                <a:latin typeface="Arial" charset="0"/>
              </a:rPr>
              <a:t>1 Sử 17:3-15</a:t>
            </a:r>
          </a:p>
        </p:txBody>
      </p:sp>
      <p:sp>
        <p:nvSpPr>
          <p:cNvPr id="139303" name="Text Box 169"/>
          <p:cNvSpPr txBox="1">
            <a:spLocks noChangeArrowheads="1"/>
          </p:cNvSpPr>
          <p:nvPr/>
        </p:nvSpPr>
        <p:spPr bwMode="auto">
          <a:xfrm>
            <a:off x="6307138" y="1427163"/>
            <a:ext cx="863600" cy="519112"/>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2800" i="1">
                <a:solidFill>
                  <a:srgbClr val="FFFFFF"/>
                </a:solidFill>
                <a:latin typeface="Kosher-Normal" charset="0"/>
              </a:rPr>
              <a:t>GĐ</a:t>
            </a:r>
          </a:p>
        </p:txBody>
      </p:sp>
      <p:sp>
        <p:nvSpPr>
          <p:cNvPr id="538799" name="Text Box 175"/>
          <p:cNvSpPr txBox="1">
            <a:spLocks noChangeArrowheads="1"/>
          </p:cNvSpPr>
          <p:nvPr/>
        </p:nvSpPr>
        <p:spPr bwMode="auto">
          <a:xfrm>
            <a:off x="287338" y="5516563"/>
            <a:ext cx="8637587" cy="4921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600">
                <a:solidFill>
                  <a:srgbClr val="FFFFFF"/>
                </a:solidFill>
                <a:latin typeface="Comic Sans MS" charset="0"/>
              </a:rPr>
              <a:t>NAN ĐỀ LỚN: CHI TIÊU QUÁ NHIỀU TIỀN CỦA.</a:t>
            </a:r>
          </a:p>
        </p:txBody>
      </p:sp>
      <p:sp>
        <p:nvSpPr>
          <p:cNvPr id="139305"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200">
                <a:solidFill>
                  <a:srgbClr val="FFFFFF"/>
                </a:solidFill>
                <a:latin typeface="Arial" charset="0"/>
              </a:rPr>
              <a:t>Sổ Tay Hướng Dẫn, tr. 32-37</a:t>
            </a:r>
          </a:p>
        </p:txBody>
      </p:sp>
      <p:sp>
        <p:nvSpPr>
          <p:cNvPr id="139306"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600">
                <a:solidFill>
                  <a:srgbClr val="FFFFFF"/>
                </a:solidFill>
                <a:latin typeface="Comic Sans MS" charset="0"/>
              </a:rPr>
              <a:t>6</a:t>
            </a:r>
            <a:endParaRPr kumimoji="0" lang="en-US" sz="1600" b="0">
              <a:solidFill>
                <a:srgbClr val="FFA27C"/>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fade">
                                      <p:cBhvr>
                                        <p:cTn id="7" dur="10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fade">
                                      <p:cBhvr>
                                        <p:cTn id="12" dur="10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fade">
                                      <p:cBhvr>
                                        <p:cTn id="17" dur="10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fade">
                                      <p:cBhvr>
                                        <p:cTn id="22" dur="10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fade">
                                      <p:cBhvr>
                                        <p:cTn id="27" dur="1000"/>
                                        <p:tgtEl>
                                          <p:spTgt spid="538797"/>
                                        </p:tgtEl>
                                      </p:cBhvr>
                                    </p:animEffect>
                                  </p:childTnLst>
                                </p:cTn>
                              </p:par>
                            </p:childTnLst>
                          </p:cTn>
                        </p:par>
                        <p:par>
                          <p:cTn id="28" fill="hold" nodeType="afterGroup">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538755"/>
                                        </p:tgtEl>
                                        <p:attrNameLst>
                                          <p:attrName>style.visibility</p:attrName>
                                        </p:attrNameLst>
                                      </p:cBhvr>
                                      <p:to>
                                        <p:strVal val="visible"/>
                                      </p:to>
                                    </p:set>
                                    <p:animEffect transition="in" filter="fade">
                                      <p:cBhvr>
                                        <p:cTn id="31" dur="1000"/>
                                        <p:tgtEl>
                                          <p:spTgt spid="53875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38799"/>
                                        </p:tgtEl>
                                        <p:attrNameLst>
                                          <p:attrName>style.visibility</p:attrName>
                                        </p:attrNameLst>
                                      </p:cBhvr>
                                      <p:to>
                                        <p:strVal val="visible"/>
                                      </p:to>
                                    </p:set>
                                    <p:animEffect transition="in" filter="fade">
                                      <p:cBhvr>
                                        <p:cTn id="36" dur="10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55" grpId="0"/>
      <p:bldP spid="53879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3" name="Group 113"/>
          <p:cNvGrpSpPr>
            <a:grpSpLocks/>
          </p:cNvGrpSpPr>
          <p:nvPr/>
        </p:nvGrpSpPr>
        <p:grpSpPr bwMode="auto">
          <a:xfrm>
            <a:off x="6022975" y="1136650"/>
            <a:ext cx="1289050" cy="1435100"/>
            <a:chOff x="1084" y="711"/>
            <a:chExt cx="2950" cy="2769"/>
          </a:xfrm>
        </p:grpSpPr>
        <p:grpSp>
          <p:nvGrpSpPr>
            <p:cNvPr id="141383" name="Group 114"/>
            <p:cNvGrpSpPr>
              <a:grpSpLocks/>
            </p:cNvGrpSpPr>
            <p:nvPr/>
          </p:nvGrpSpPr>
          <p:grpSpPr bwMode="auto">
            <a:xfrm>
              <a:off x="1084" y="711"/>
              <a:ext cx="2950" cy="2769"/>
              <a:chOff x="2707" y="548"/>
              <a:chExt cx="2950" cy="2769"/>
            </a:xfrm>
          </p:grpSpPr>
          <p:grpSp>
            <p:nvGrpSpPr>
              <p:cNvPr id="141389" name="Group 115"/>
              <p:cNvGrpSpPr>
                <a:grpSpLocks/>
              </p:cNvGrpSpPr>
              <p:nvPr/>
            </p:nvGrpSpPr>
            <p:grpSpPr bwMode="auto">
              <a:xfrm>
                <a:off x="3180" y="1046"/>
                <a:ext cx="2105" cy="1421"/>
                <a:chOff x="578" y="2316"/>
                <a:chExt cx="2105" cy="1421"/>
              </a:xfrm>
            </p:grpSpPr>
            <p:sp>
              <p:nvSpPr>
                <p:cNvPr id="141391"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6315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1392"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1390"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1384" name="Freeform 119"/>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1385" name="Freeform 120"/>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1386" name="Freeform 121"/>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1387" name="Freeform 122"/>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1388" name="Freeform 123"/>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41314" name="Group 113"/>
          <p:cNvGrpSpPr>
            <a:grpSpLocks/>
          </p:cNvGrpSpPr>
          <p:nvPr/>
        </p:nvGrpSpPr>
        <p:grpSpPr bwMode="auto">
          <a:xfrm>
            <a:off x="6022975" y="3154363"/>
            <a:ext cx="1289050" cy="1435100"/>
            <a:chOff x="1084" y="711"/>
            <a:chExt cx="2950" cy="2769"/>
          </a:xfrm>
        </p:grpSpPr>
        <p:grpSp>
          <p:nvGrpSpPr>
            <p:cNvPr id="141373" name="Group 114"/>
            <p:cNvGrpSpPr>
              <a:grpSpLocks/>
            </p:cNvGrpSpPr>
            <p:nvPr/>
          </p:nvGrpSpPr>
          <p:grpSpPr bwMode="auto">
            <a:xfrm>
              <a:off x="1084" y="711"/>
              <a:ext cx="2950" cy="2769"/>
              <a:chOff x="2707" y="548"/>
              <a:chExt cx="2950" cy="2769"/>
            </a:xfrm>
          </p:grpSpPr>
          <p:grpSp>
            <p:nvGrpSpPr>
              <p:cNvPr id="141379" name="Group 115"/>
              <p:cNvGrpSpPr>
                <a:grpSpLocks/>
              </p:cNvGrpSpPr>
              <p:nvPr/>
            </p:nvGrpSpPr>
            <p:grpSpPr bwMode="auto">
              <a:xfrm>
                <a:off x="3180" y="1046"/>
                <a:ext cx="2105" cy="1421"/>
                <a:chOff x="578" y="2316"/>
                <a:chExt cx="2105" cy="1421"/>
              </a:xfrm>
            </p:grpSpPr>
            <p:sp>
              <p:nvSpPr>
                <p:cNvPr id="141381"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6315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1382"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1380"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1374" name="Freeform 119"/>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1375" name="Freeform 120"/>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1376" name="Freeform 121"/>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1377" name="Freeform 122"/>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1378" name="Freeform 123"/>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1315" name="Rectangle 2"/>
          <p:cNvSpPr>
            <a:spLocks noChangeArrowheads="1"/>
          </p:cNvSpPr>
          <p:nvPr/>
        </p:nvSpPr>
        <p:spPr bwMode="auto">
          <a:xfrm>
            <a:off x="3130550" y="1377950"/>
            <a:ext cx="3035300" cy="4419600"/>
          </a:xfrm>
          <a:prstGeom prst="rect">
            <a:avLst/>
          </a:prstGeom>
          <a:solidFill>
            <a:srgbClr val="003399"/>
          </a:solidFill>
          <a:ln>
            <a:noFill/>
          </a:ln>
          <a:effectLst>
            <a:outerShdw dist="107763" dir="2700000"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1316"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1317"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1318" name="Rectangle 5"/>
          <p:cNvSpPr>
            <a:spLocks noChangeArrowheads="1"/>
          </p:cNvSpPr>
          <p:nvPr/>
        </p:nvSpPr>
        <p:spPr bwMode="auto">
          <a:xfrm>
            <a:off x="2932113" y="955675"/>
            <a:ext cx="20732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2800">
                <a:solidFill>
                  <a:srgbClr val="114FFB"/>
                </a:solidFill>
                <a:latin typeface="Times" charset="0"/>
              </a:rPr>
              <a:t> </a:t>
            </a:r>
            <a:r>
              <a:rPr kumimoji="0" lang="en-US">
                <a:solidFill>
                  <a:srgbClr val="114FFB"/>
                </a:solidFill>
                <a:latin typeface="Times" charset="0"/>
              </a:rPr>
              <a:t>HOÀNG GIA</a:t>
            </a:r>
          </a:p>
        </p:txBody>
      </p:sp>
      <p:sp>
        <p:nvSpPr>
          <p:cNvPr id="14131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1320" name="Rectangle 7"/>
          <p:cNvSpPr>
            <a:spLocks noChangeArrowheads="1"/>
          </p:cNvSpPr>
          <p:nvPr/>
        </p:nvSpPr>
        <p:spPr bwMode="auto">
          <a:xfrm>
            <a:off x="4786313" y="928688"/>
            <a:ext cx="1246187" cy="396875"/>
          </a:xfrm>
          <a:prstGeom prst="rect">
            <a:avLst/>
          </a:prstGeom>
          <a:noFill/>
          <a:ln>
            <a:noFill/>
          </a:ln>
          <a:effectLst>
            <a:outerShdw dist="45791" dir="2021404"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50000"/>
              </a:spcBef>
              <a:buFontTx/>
              <a:buNone/>
            </a:pPr>
            <a:r>
              <a:rPr kumimoji="0" lang="en-US" sz="2000">
                <a:solidFill>
                  <a:srgbClr val="003399"/>
                </a:solidFill>
                <a:latin typeface="Times" charset="0"/>
              </a:rPr>
              <a:t>1000 B.C.</a:t>
            </a:r>
          </a:p>
        </p:txBody>
      </p:sp>
      <p:sp>
        <p:nvSpPr>
          <p:cNvPr id="141321"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1322"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2800">
                <a:solidFill>
                  <a:srgbClr val="114FFB"/>
                </a:solidFill>
                <a:latin typeface="Times" charset="0"/>
              </a:rPr>
              <a:t>S - D - S</a:t>
            </a:r>
          </a:p>
        </p:txBody>
      </p:sp>
      <p:sp>
        <p:nvSpPr>
          <p:cNvPr id="141323" name="Rectangle 13"/>
          <p:cNvSpPr>
            <a:spLocks noChangeArrowheads="1"/>
          </p:cNvSpPr>
          <p:nvPr/>
        </p:nvSpPr>
        <p:spPr bwMode="auto">
          <a:xfrm>
            <a:off x="1295400" y="4300538"/>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1324" name="Freeform 17"/>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sp>
        <p:nvSpPr>
          <p:cNvPr id="141325" name="Rectangle 19"/>
          <p:cNvSpPr>
            <a:spLocks noChangeArrowheads="1"/>
          </p:cNvSpPr>
          <p:nvPr/>
        </p:nvSpPr>
        <p:spPr bwMode="auto">
          <a:xfrm>
            <a:off x="1258888" y="2765425"/>
            <a:ext cx="1844675" cy="1003300"/>
          </a:xfrm>
          <a:prstGeom prst="rect">
            <a:avLst/>
          </a:prstGeom>
          <a:noFill/>
          <a:ln>
            <a:noFill/>
          </a:ln>
          <a:effectLst>
            <a:outerShdw dist="107763"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3600" b="0">
                <a:solidFill>
                  <a:srgbClr val="114FFB"/>
                </a:solidFill>
                <a:latin typeface="Times" charset="0"/>
              </a:rPr>
              <a:t>V </a:t>
            </a:r>
            <a:r>
              <a:rPr kumimoji="0" lang="en-US" sz="6000" b="0">
                <a:solidFill>
                  <a:srgbClr val="114FFB"/>
                </a:solidFill>
                <a:latin typeface="Times" charset="0"/>
              </a:rPr>
              <a:t>H</a:t>
            </a:r>
            <a:r>
              <a:rPr kumimoji="0" lang="en-US" sz="3600" b="0">
                <a:solidFill>
                  <a:srgbClr val="114FFB"/>
                </a:solidFill>
                <a:latin typeface="Times" charset="0"/>
              </a:rPr>
              <a:t> L</a:t>
            </a:r>
          </a:p>
        </p:txBody>
      </p:sp>
      <p:sp>
        <p:nvSpPr>
          <p:cNvPr id="141326"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27"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28"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29"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0"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1"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2"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3"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4"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5"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1336"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1337" name="Rectangle 34"/>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1338" name="Rectangle 35"/>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1339" name="Text Box 76"/>
          <p:cNvSpPr txBox="1">
            <a:spLocks noChangeArrowheads="1"/>
          </p:cNvSpPr>
          <p:nvPr/>
        </p:nvSpPr>
        <p:spPr bwMode="auto">
          <a:xfrm>
            <a:off x="1778000" y="-22225"/>
            <a:ext cx="50927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1600">
                <a:solidFill>
                  <a:srgbClr val="FFFFFF"/>
                </a:solidFill>
                <a:latin typeface="Comic Sans MS" charset="0"/>
              </a:rPr>
              <a:t>1 Các Vua 9, 10, 11</a:t>
            </a:r>
          </a:p>
        </p:txBody>
      </p:sp>
      <p:grpSp>
        <p:nvGrpSpPr>
          <p:cNvPr id="141340" name="Group 116"/>
          <p:cNvGrpSpPr>
            <a:grpSpLocks/>
          </p:cNvGrpSpPr>
          <p:nvPr/>
        </p:nvGrpSpPr>
        <p:grpSpPr bwMode="auto">
          <a:xfrm>
            <a:off x="8018463" y="3436938"/>
            <a:ext cx="981075" cy="1843087"/>
            <a:chOff x="5051" y="2165"/>
            <a:chExt cx="618" cy="1161"/>
          </a:xfrm>
        </p:grpSpPr>
        <p:grpSp>
          <p:nvGrpSpPr>
            <p:cNvPr id="141354" name="Group 117"/>
            <p:cNvGrpSpPr>
              <a:grpSpLocks/>
            </p:cNvGrpSpPr>
            <p:nvPr/>
          </p:nvGrpSpPr>
          <p:grpSpPr bwMode="auto">
            <a:xfrm>
              <a:off x="5051" y="2165"/>
              <a:ext cx="618" cy="1161"/>
              <a:chOff x="5051" y="2165"/>
              <a:chExt cx="618" cy="1161"/>
            </a:xfrm>
          </p:grpSpPr>
          <p:sp>
            <p:nvSpPr>
              <p:cNvPr id="141356"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1357"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1358"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1359"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60"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1361"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1362"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63"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64"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65"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66"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67"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68"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69"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70"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71"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72" name="Rectangle 13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900">
                    <a:solidFill>
                      <a:srgbClr val="000000"/>
                    </a:solidFill>
                    <a:latin typeface="Chicago" charset="0"/>
                  </a:rPr>
                  <a:t>ROYALTY</a:t>
                </a:r>
              </a:p>
            </p:txBody>
          </p:sp>
        </p:grpSp>
        <p:sp>
          <p:nvSpPr>
            <p:cNvPr id="141355" name="Rectangle 135"/>
            <p:cNvSpPr>
              <a:spLocks noChangeArrowheads="1"/>
            </p:cNvSpPr>
            <p:nvPr/>
          </p:nvSpPr>
          <p:spPr bwMode="auto">
            <a:xfrm>
              <a:off x="5139" y="2267"/>
              <a:ext cx="37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900">
                  <a:solidFill>
                    <a:srgbClr val="000000"/>
                  </a:solidFill>
                  <a:latin typeface="Helvetica" charset="0"/>
                </a:rPr>
                <a:t>S - Đ- S</a:t>
              </a:r>
            </a:p>
          </p:txBody>
        </p:sp>
      </p:grpSp>
      <p:sp>
        <p:nvSpPr>
          <p:cNvPr id="141341"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000" b="0">
                <a:solidFill>
                  <a:srgbClr val="FFA27C"/>
                </a:solidFill>
                <a:latin typeface="B VAG Rounded Bold" charset="0"/>
              </a:rPr>
              <a:t> </a:t>
            </a:r>
          </a:p>
        </p:txBody>
      </p:sp>
      <p:sp>
        <p:nvSpPr>
          <p:cNvPr id="454794" name="Rectangle 138"/>
          <p:cNvSpPr>
            <a:spLocks noChangeArrowheads="1"/>
          </p:cNvSpPr>
          <p:nvPr/>
        </p:nvSpPr>
        <p:spPr bwMode="auto">
          <a:xfrm>
            <a:off x="8078788" y="6540500"/>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37</a:t>
            </a:r>
          </a:p>
        </p:txBody>
      </p:sp>
      <p:sp>
        <p:nvSpPr>
          <p:cNvPr id="141343" name="Rectangle 142"/>
          <p:cNvSpPr>
            <a:spLocks noChangeArrowheads="1"/>
          </p:cNvSpPr>
          <p:nvPr/>
        </p:nvSpPr>
        <p:spPr bwMode="auto">
          <a:xfrm>
            <a:off x="8932863" y="2681288"/>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a:lnSpc>
                <a:spcPct val="100000"/>
              </a:lnSpc>
              <a:spcBef>
                <a:spcPct val="0"/>
              </a:spcBef>
              <a:buFontTx/>
              <a:buNone/>
            </a:pPr>
            <a:endParaRPr kumimoji="0" lang="en-US" sz="2800" b="0">
              <a:solidFill>
                <a:srgbClr val="00DFCA"/>
              </a:solidFill>
              <a:latin typeface="Comic Sans MS" charset="0"/>
            </a:endParaRPr>
          </a:p>
        </p:txBody>
      </p:sp>
      <p:sp>
        <p:nvSpPr>
          <p:cNvPr id="141344" name="Rectangle 154"/>
          <p:cNvSpPr>
            <a:spLocks noChangeArrowheads="1"/>
          </p:cNvSpPr>
          <p:nvPr/>
        </p:nvSpPr>
        <p:spPr bwMode="auto">
          <a:xfrm>
            <a:off x="6213475" y="2197100"/>
            <a:ext cx="2457450" cy="942975"/>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2800" i="1">
                <a:solidFill>
                  <a:srgbClr val="114FFB"/>
                </a:solidFill>
                <a:latin typeface="Arial" charset="0"/>
              </a:rPr>
              <a:t>2 Sam 7:4-16</a:t>
            </a:r>
          </a:p>
          <a:p>
            <a:pPr>
              <a:lnSpc>
                <a:spcPct val="100000"/>
              </a:lnSpc>
              <a:spcBef>
                <a:spcPct val="0"/>
              </a:spcBef>
              <a:buFontTx/>
              <a:buNone/>
            </a:pPr>
            <a:r>
              <a:rPr kumimoji="0" lang="en-US" sz="2800" i="1">
                <a:solidFill>
                  <a:srgbClr val="114FFB"/>
                </a:solidFill>
                <a:latin typeface="Arial" charset="0"/>
              </a:rPr>
              <a:t>1 Sử 17:3-15</a:t>
            </a:r>
          </a:p>
        </p:txBody>
      </p:sp>
      <p:sp>
        <p:nvSpPr>
          <p:cNvPr id="141345" name="Freeform 161"/>
          <p:cNvSpPr>
            <a:spLocks/>
          </p:cNvSpPr>
          <p:nvPr/>
        </p:nvSpPr>
        <p:spPr bwMode="auto">
          <a:xfrm>
            <a:off x="6308725" y="4256088"/>
            <a:ext cx="39688" cy="142875"/>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1346" name="Freeform 162"/>
          <p:cNvSpPr>
            <a:spLocks/>
          </p:cNvSpPr>
          <p:nvPr/>
        </p:nvSpPr>
        <p:spPr bwMode="auto">
          <a:xfrm>
            <a:off x="6318250" y="4254500"/>
            <a:ext cx="47625" cy="160338"/>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1347" name="Freeform 163"/>
          <p:cNvSpPr>
            <a:spLocks/>
          </p:cNvSpPr>
          <p:nvPr/>
        </p:nvSpPr>
        <p:spPr bwMode="auto">
          <a:xfrm>
            <a:off x="6918325" y="4221163"/>
            <a:ext cx="66675" cy="169862"/>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1348" name="Freeform 164"/>
          <p:cNvSpPr>
            <a:spLocks/>
          </p:cNvSpPr>
          <p:nvPr/>
        </p:nvSpPr>
        <p:spPr bwMode="auto">
          <a:xfrm>
            <a:off x="6351588" y="3411538"/>
            <a:ext cx="44450" cy="22860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1349" name="Freeform 165"/>
          <p:cNvSpPr>
            <a:spLocks/>
          </p:cNvSpPr>
          <p:nvPr/>
        </p:nvSpPr>
        <p:spPr bwMode="auto">
          <a:xfrm>
            <a:off x="7102475" y="3405188"/>
            <a:ext cx="68263" cy="185737"/>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1350" name="Text Box 173"/>
          <p:cNvSpPr txBox="1">
            <a:spLocks noChangeArrowheads="1"/>
          </p:cNvSpPr>
          <p:nvPr/>
        </p:nvSpPr>
        <p:spPr bwMode="auto">
          <a:xfrm>
            <a:off x="6307138" y="1427163"/>
            <a:ext cx="86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3600" i="1">
                <a:solidFill>
                  <a:srgbClr val="0842DE"/>
                </a:solidFill>
                <a:latin typeface="Kosher-Normal" charset="0"/>
              </a:rPr>
              <a:t>DC</a:t>
            </a:r>
          </a:p>
        </p:txBody>
      </p:sp>
      <p:sp>
        <p:nvSpPr>
          <p:cNvPr id="454797" name="Text Box 141"/>
          <p:cNvSpPr txBox="1">
            <a:spLocks noChangeArrowheads="1"/>
          </p:cNvSpPr>
          <p:nvPr/>
        </p:nvSpPr>
        <p:spPr bwMode="auto">
          <a:xfrm>
            <a:off x="1049338" y="1552575"/>
            <a:ext cx="6783387" cy="37084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80000"/>
              </a:lnSpc>
              <a:spcBef>
                <a:spcPct val="50000"/>
              </a:spcBef>
              <a:buFontTx/>
              <a:buNone/>
            </a:pPr>
            <a:r>
              <a:rPr kumimoji="0" lang="en-US" sz="5000" i="1">
                <a:solidFill>
                  <a:srgbClr val="FFEA18"/>
                </a:solidFill>
                <a:latin typeface="Comic Sans MS" charset="0"/>
              </a:rPr>
              <a:t>Công trình xây dựng!</a:t>
            </a:r>
          </a:p>
          <a:p>
            <a:pPr algn="ctr">
              <a:lnSpc>
                <a:spcPct val="80000"/>
              </a:lnSpc>
              <a:spcBef>
                <a:spcPct val="50000"/>
              </a:spcBef>
              <a:buFontTx/>
              <a:buNone/>
            </a:pPr>
            <a:r>
              <a:rPr kumimoji="0" lang="en-US" sz="5000" i="1">
                <a:solidFill>
                  <a:srgbClr val="FFEA18"/>
                </a:solidFill>
                <a:latin typeface="Comic Sans MS" charset="0"/>
              </a:rPr>
              <a:t>Thuế nặng!</a:t>
            </a:r>
          </a:p>
          <a:p>
            <a:pPr algn="ctr">
              <a:lnSpc>
                <a:spcPct val="80000"/>
              </a:lnSpc>
              <a:spcBef>
                <a:spcPct val="50000"/>
              </a:spcBef>
              <a:buFontTx/>
              <a:buNone/>
            </a:pPr>
            <a:r>
              <a:rPr kumimoji="0" lang="en-US" sz="5000" i="1">
                <a:solidFill>
                  <a:srgbClr val="FFEA18"/>
                </a:solidFill>
                <a:latin typeface="Comic Sans MS" charset="0"/>
              </a:rPr>
              <a:t>Phá sản!</a:t>
            </a:r>
          </a:p>
          <a:p>
            <a:pPr algn="ctr">
              <a:lnSpc>
                <a:spcPct val="80000"/>
              </a:lnSpc>
              <a:spcBef>
                <a:spcPct val="50000"/>
              </a:spcBef>
              <a:buFontTx/>
              <a:buNone/>
            </a:pPr>
            <a:r>
              <a:rPr kumimoji="0" lang="en-US" sz="5000" i="1">
                <a:solidFill>
                  <a:srgbClr val="FFEA18"/>
                </a:solidFill>
                <a:latin typeface="Comic Sans MS" charset="0"/>
              </a:rPr>
              <a:t>Thờ lạy thần tượng!</a:t>
            </a:r>
          </a:p>
        </p:txBody>
      </p:sp>
      <p:sp>
        <p:nvSpPr>
          <p:cNvPr id="141352"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200">
                <a:solidFill>
                  <a:srgbClr val="FFFFFF"/>
                </a:solidFill>
                <a:latin typeface="Arial" charset="0"/>
              </a:rPr>
              <a:t>Sổ Tay Hướng Dẫn, tr. 32-37</a:t>
            </a:r>
          </a:p>
        </p:txBody>
      </p:sp>
      <p:sp>
        <p:nvSpPr>
          <p:cNvPr id="141353"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600">
                <a:solidFill>
                  <a:srgbClr val="FFFFFF"/>
                </a:solidFill>
                <a:latin typeface="Comic Sans MS" charset="0"/>
              </a:rPr>
              <a:t>4</a:t>
            </a:r>
            <a:endParaRPr kumimoji="0" lang="en-US" sz="1600" b="0">
              <a:solidFill>
                <a:srgbClr val="FFA27C"/>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54797">
                                            <p:txEl>
                                              <p:pRg st="0" end="0"/>
                                            </p:txEl>
                                          </p:spTgt>
                                        </p:tgtEl>
                                        <p:attrNameLst>
                                          <p:attrName>style.visibility</p:attrName>
                                        </p:attrNameLst>
                                      </p:cBhvr>
                                      <p:to>
                                        <p:strVal val="visible"/>
                                      </p:to>
                                    </p:set>
                                    <p:animEffect transition="in" filter="box(out)">
                                      <p:cBhvr>
                                        <p:cTn id="7" dur="500"/>
                                        <p:tgtEl>
                                          <p:spTgt spid="454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54797">
                                            <p:txEl>
                                              <p:pRg st="1" end="1"/>
                                            </p:txEl>
                                          </p:spTgt>
                                        </p:tgtEl>
                                        <p:attrNameLst>
                                          <p:attrName>style.visibility</p:attrName>
                                        </p:attrNameLst>
                                      </p:cBhvr>
                                      <p:to>
                                        <p:strVal val="visible"/>
                                      </p:to>
                                    </p:set>
                                    <p:animEffect transition="in" filter="box(out)">
                                      <p:cBhvr>
                                        <p:cTn id="12" dur="500"/>
                                        <p:tgtEl>
                                          <p:spTgt spid="4547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54797">
                                            <p:txEl>
                                              <p:pRg st="2" end="2"/>
                                            </p:txEl>
                                          </p:spTgt>
                                        </p:tgtEl>
                                        <p:attrNameLst>
                                          <p:attrName>style.visibility</p:attrName>
                                        </p:attrNameLst>
                                      </p:cBhvr>
                                      <p:to>
                                        <p:strVal val="visible"/>
                                      </p:to>
                                    </p:set>
                                    <p:animEffect transition="in" filter="box(out)">
                                      <p:cBhvr>
                                        <p:cTn id="17" dur="500"/>
                                        <p:tgtEl>
                                          <p:spTgt spid="45479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54797">
                                            <p:txEl>
                                              <p:pRg st="3" end="3"/>
                                            </p:txEl>
                                          </p:spTgt>
                                        </p:tgtEl>
                                        <p:attrNameLst>
                                          <p:attrName>style.visibility</p:attrName>
                                        </p:attrNameLst>
                                      </p:cBhvr>
                                      <p:to>
                                        <p:strVal val="visible"/>
                                      </p:to>
                                    </p:set>
                                    <p:animEffect transition="in" filter="box(out)">
                                      <p:cBhvr>
                                        <p:cTn id="22" dur="500"/>
                                        <p:tgtEl>
                                          <p:spTgt spid="454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97"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1" name="Group 113"/>
          <p:cNvGrpSpPr>
            <a:grpSpLocks/>
          </p:cNvGrpSpPr>
          <p:nvPr/>
        </p:nvGrpSpPr>
        <p:grpSpPr bwMode="auto">
          <a:xfrm>
            <a:off x="6022975" y="1136650"/>
            <a:ext cx="1289050" cy="1435100"/>
            <a:chOff x="1084" y="711"/>
            <a:chExt cx="2950" cy="2769"/>
          </a:xfrm>
        </p:grpSpPr>
        <p:grpSp>
          <p:nvGrpSpPr>
            <p:cNvPr id="143438" name="Group 114"/>
            <p:cNvGrpSpPr>
              <a:grpSpLocks/>
            </p:cNvGrpSpPr>
            <p:nvPr/>
          </p:nvGrpSpPr>
          <p:grpSpPr bwMode="auto">
            <a:xfrm>
              <a:off x="1084" y="711"/>
              <a:ext cx="2950" cy="2769"/>
              <a:chOff x="2707" y="548"/>
              <a:chExt cx="2950" cy="2769"/>
            </a:xfrm>
          </p:grpSpPr>
          <p:grpSp>
            <p:nvGrpSpPr>
              <p:cNvPr id="143444" name="Group 115"/>
              <p:cNvGrpSpPr>
                <a:grpSpLocks/>
              </p:cNvGrpSpPr>
              <p:nvPr/>
            </p:nvGrpSpPr>
            <p:grpSpPr bwMode="auto">
              <a:xfrm>
                <a:off x="3180" y="1046"/>
                <a:ext cx="2105" cy="1421"/>
                <a:chOff x="578" y="2316"/>
                <a:chExt cx="2105" cy="1421"/>
              </a:xfrm>
            </p:grpSpPr>
            <p:sp>
              <p:nvSpPr>
                <p:cNvPr id="14344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6315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3447"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3445"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3439" name="Freeform 119"/>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40" name="Freeform 120"/>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41" name="Freeform 121"/>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42" name="Freeform 122"/>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43" name="Freeform 123"/>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43362" name="Group 113"/>
          <p:cNvGrpSpPr>
            <a:grpSpLocks/>
          </p:cNvGrpSpPr>
          <p:nvPr/>
        </p:nvGrpSpPr>
        <p:grpSpPr bwMode="auto">
          <a:xfrm>
            <a:off x="6022975" y="3154363"/>
            <a:ext cx="1289050" cy="1435100"/>
            <a:chOff x="1084" y="711"/>
            <a:chExt cx="2950" cy="2769"/>
          </a:xfrm>
        </p:grpSpPr>
        <p:grpSp>
          <p:nvGrpSpPr>
            <p:cNvPr id="143428" name="Group 114"/>
            <p:cNvGrpSpPr>
              <a:grpSpLocks/>
            </p:cNvGrpSpPr>
            <p:nvPr/>
          </p:nvGrpSpPr>
          <p:grpSpPr bwMode="auto">
            <a:xfrm>
              <a:off x="1084" y="711"/>
              <a:ext cx="2950" cy="2769"/>
              <a:chOff x="2707" y="548"/>
              <a:chExt cx="2950" cy="2769"/>
            </a:xfrm>
          </p:grpSpPr>
          <p:grpSp>
            <p:nvGrpSpPr>
              <p:cNvPr id="143434" name="Group 115"/>
              <p:cNvGrpSpPr>
                <a:grpSpLocks/>
              </p:cNvGrpSpPr>
              <p:nvPr/>
            </p:nvGrpSpPr>
            <p:grpSpPr bwMode="auto">
              <a:xfrm>
                <a:off x="3180" y="1046"/>
                <a:ext cx="2105" cy="1421"/>
                <a:chOff x="578" y="2316"/>
                <a:chExt cx="2105" cy="1421"/>
              </a:xfrm>
            </p:grpSpPr>
            <p:sp>
              <p:nvSpPr>
                <p:cNvPr id="14343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6315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3437"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3435"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3429" name="Freeform 119"/>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30" name="Freeform 120"/>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31" name="Freeform 121"/>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32" name="Freeform 122"/>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33" name="Freeform 123"/>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3363" name="Rectangle 2"/>
          <p:cNvSpPr>
            <a:spLocks noChangeArrowheads="1"/>
          </p:cNvSpPr>
          <p:nvPr/>
        </p:nvSpPr>
        <p:spPr bwMode="auto">
          <a:xfrm>
            <a:off x="3130550" y="1377950"/>
            <a:ext cx="3035300" cy="4419600"/>
          </a:xfrm>
          <a:prstGeom prst="rect">
            <a:avLst/>
          </a:prstGeom>
          <a:solidFill>
            <a:srgbClr val="003399"/>
          </a:solidFill>
          <a:ln>
            <a:noFill/>
          </a:ln>
          <a:effectLst>
            <a:outerShdw dist="107763" dir="2700000"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336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336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3366" name="Rectangle 5"/>
          <p:cNvSpPr>
            <a:spLocks noChangeArrowheads="1"/>
          </p:cNvSpPr>
          <p:nvPr/>
        </p:nvSpPr>
        <p:spPr bwMode="auto">
          <a:xfrm>
            <a:off x="2932113" y="942975"/>
            <a:ext cx="20732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2800">
                <a:solidFill>
                  <a:srgbClr val="114FFB"/>
                </a:solidFill>
                <a:latin typeface="Times" charset="0"/>
              </a:rPr>
              <a:t> </a:t>
            </a:r>
            <a:r>
              <a:rPr kumimoji="0" lang="en-US">
                <a:solidFill>
                  <a:srgbClr val="114FFB"/>
                </a:solidFill>
                <a:latin typeface="Times" charset="0"/>
              </a:rPr>
              <a:t>HOÀNG GIA</a:t>
            </a:r>
          </a:p>
        </p:txBody>
      </p:sp>
      <p:sp>
        <p:nvSpPr>
          <p:cNvPr id="14336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3368" name="Rectangle 7"/>
          <p:cNvSpPr>
            <a:spLocks noChangeArrowheads="1"/>
          </p:cNvSpPr>
          <p:nvPr/>
        </p:nvSpPr>
        <p:spPr bwMode="auto">
          <a:xfrm>
            <a:off x="4786313" y="928688"/>
            <a:ext cx="1222375" cy="3968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50000"/>
              </a:spcBef>
              <a:buFontTx/>
              <a:buNone/>
            </a:pPr>
            <a:r>
              <a:rPr kumimoji="0" lang="en-US" sz="2000">
                <a:solidFill>
                  <a:srgbClr val="003399"/>
                </a:solidFill>
                <a:latin typeface="Times" charset="0"/>
              </a:rPr>
              <a:t>1000 T.C.</a:t>
            </a:r>
          </a:p>
        </p:txBody>
      </p:sp>
      <p:sp>
        <p:nvSpPr>
          <p:cNvPr id="143369"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3370"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2800">
                <a:solidFill>
                  <a:srgbClr val="114FFB"/>
                </a:solidFill>
                <a:latin typeface="Times" charset="0"/>
              </a:rPr>
              <a:t>S - Đ - S</a:t>
            </a:r>
          </a:p>
        </p:txBody>
      </p:sp>
      <p:sp>
        <p:nvSpPr>
          <p:cNvPr id="143371" name="Rectangle 12"/>
          <p:cNvSpPr>
            <a:spLocks noChangeArrowheads="1"/>
          </p:cNvSpPr>
          <p:nvPr/>
        </p:nvSpPr>
        <p:spPr bwMode="auto">
          <a:xfrm>
            <a:off x="1295400" y="4300538"/>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3372" name="Freeform 15"/>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sp>
        <p:nvSpPr>
          <p:cNvPr id="143373" name="Freeform 16"/>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374" name="Rectangle 17"/>
          <p:cNvSpPr>
            <a:spLocks noChangeArrowheads="1"/>
          </p:cNvSpPr>
          <p:nvPr/>
        </p:nvSpPr>
        <p:spPr bwMode="auto">
          <a:xfrm>
            <a:off x="1258888" y="2765425"/>
            <a:ext cx="1844675" cy="10033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3600" b="0">
                <a:solidFill>
                  <a:srgbClr val="114FFB"/>
                </a:solidFill>
                <a:latin typeface="Times" charset="0"/>
              </a:rPr>
              <a:t>V </a:t>
            </a:r>
            <a:r>
              <a:rPr kumimoji="0" lang="en-US" sz="6000" b="0">
                <a:solidFill>
                  <a:srgbClr val="114FFB"/>
                </a:solidFill>
                <a:latin typeface="Times" charset="0"/>
              </a:rPr>
              <a:t>H</a:t>
            </a:r>
            <a:r>
              <a:rPr kumimoji="0" lang="en-US" sz="3600" b="0">
                <a:solidFill>
                  <a:srgbClr val="114FFB"/>
                </a:solidFill>
                <a:latin typeface="Times" charset="0"/>
              </a:rPr>
              <a:t> L</a:t>
            </a:r>
          </a:p>
        </p:txBody>
      </p:sp>
      <p:sp>
        <p:nvSpPr>
          <p:cNvPr id="143375"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6"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7"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8"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9"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80"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81"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82"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83"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84"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3385"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3386"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3387"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3388" name="Rectangle 33"/>
          <p:cNvSpPr>
            <a:spLocks noChangeArrowheads="1"/>
          </p:cNvSpPr>
          <p:nvPr/>
        </p:nvSpPr>
        <p:spPr bwMode="auto">
          <a:xfrm>
            <a:off x="6218238" y="1417638"/>
            <a:ext cx="1131887" cy="644525"/>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3600">
                <a:solidFill>
                  <a:srgbClr val="114FFB"/>
                </a:solidFill>
                <a:latin typeface="Kosher-Normal" charset="0"/>
              </a:rPr>
              <a:t>GĐv</a:t>
            </a:r>
            <a:endParaRPr kumimoji="0" lang="en-US" sz="2800">
              <a:solidFill>
                <a:srgbClr val="114FFB"/>
              </a:solidFill>
              <a:latin typeface="Times" charset="0"/>
            </a:endParaRPr>
          </a:p>
        </p:txBody>
      </p:sp>
      <p:sp>
        <p:nvSpPr>
          <p:cNvPr id="143389" name="Rectangle 34"/>
          <p:cNvSpPr>
            <a:spLocks noChangeArrowheads="1"/>
          </p:cNvSpPr>
          <p:nvPr/>
        </p:nvSpPr>
        <p:spPr bwMode="auto">
          <a:xfrm>
            <a:off x="6315075" y="2159000"/>
            <a:ext cx="2792413" cy="942975"/>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2800" i="1">
                <a:solidFill>
                  <a:srgbClr val="114FFB"/>
                </a:solidFill>
                <a:latin typeface="Helvetica" charset="0"/>
              </a:rPr>
              <a:t>2 Sam 7: 4-16</a:t>
            </a:r>
          </a:p>
          <a:p>
            <a:pPr>
              <a:lnSpc>
                <a:spcPct val="100000"/>
              </a:lnSpc>
              <a:spcBef>
                <a:spcPct val="0"/>
              </a:spcBef>
              <a:buFontTx/>
              <a:buNone/>
            </a:pPr>
            <a:r>
              <a:rPr kumimoji="0" lang="en-US" sz="2800" i="1">
                <a:solidFill>
                  <a:srgbClr val="114FFB"/>
                </a:solidFill>
                <a:latin typeface="Helvetica" charset="0"/>
              </a:rPr>
              <a:t>1 Sử ký 17:3-15</a:t>
            </a:r>
          </a:p>
        </p:txBody>
      </p:sp>
      <p:sp>
        <p:nvSpPr>
          <p:cNvPr id="540735" name="Text Box 63"/>
          <p:cNvSpPr txBox="1">
            <a:spLocks noChangeArrowheads="1"/>
          </p:cNvSpPr>
          <p:nvPr/>
        </p:nvSpPr>
        <p:spPr bwMode="auto">
          <a:xfrm>
            <a:off x="395288" y="5581650"/>
            <a:ext cx="7910512" cy="8001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4600" i="1">
                <a:solidFill>
                  <a:srgbClr val="FFFF00"/>
                </a:solidFill>
                <a:latin typeface="Comic Sans MS" charset="0"/>
              </a:rPr>
              <a:t>THỜ LẠY THẦN TƯỢNG!</a:t>
            </a:r>
          </a:p>
        </p:txBody>
      </p:sp>
      <p:pic>
        <p:nvPicPr>
          <p:cNvPr id="540739" name="Picture 67"/>
          <p:cNvPicPr>
            <a:picLocks noChangeAspect="1" noChangeArrowheads="1"/>
          </p:cNvPicPr>
          <p:nvPr/>
        </p:nvPicPr>
        <p:blipFill>
          <a:blip r:embed="rId5">
            <a:extLst>
              <a:ext uri="{28A0092B-C50C-407E-A947-70E740481C1C}">
                <a14:useLocalDpi xmlns:a14="http://schemas.microsoft.com/office/drawing/2010/main" val="0"/>
              </a:ext>
            </a:extLst>
          </a:blip>
          <a:srcRect l="29630" t="13441" b="19957"/>
          <a:stretch>
            <a:fillRect/>
          </a:stretch>
        </p:blipFill>
        <p:spPr bwMode="auto">
          <a:xfrm>
            <a:off x="1082675" y="974725"/>
            <a:ext cx="7354888" cy="4552950"/>
          </a:xfrm>
          <a:prstGeom prst="rect">
            <a:avLst/>
          </a:prstGeom>
          <a:noFill/>
          <a:ln w="76200">
            <a:solidFill>
              <a:schemeClr val="accent2"/>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43392" name="Text Box 70"/>
          <p:cNvSpPr txBox="1">
            <a:spLocks noChangeArrowheads="1"/>
          </p:cNvSpPr>
          <p:nvPr/>
        </p:nvSpPr>
        <p:spPr bwMode="auto">
          <a:xfrm>
            <a:off x="1778000" y="-12700"/>
            <a:ext cx="2238375"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1600">
                <a:solidFill>
                  <a:srgbClr val="FFFFFF"/>
                </a:solidFill>
                <a:latin typeface="Comic Sans MS" charset="0"/>
              </a:rPr>
              <a:t>1 Các Vua 11:4-13</a:t>
            </a:r>
          </a:p>
        </p:txBody>
      </p:sp>
      <p:grpSp>
        <p:nvGrpSpPr>
          <p:cNvPr id="8" name="Group 148"/>
          <p:cNvGrpSpPr>
            <a:grpSpLocks/>
          </p:cNvGrpSpPr>
          <p:nvPr/>
        </p:nvGrpSpPr>
        <p:grpSpPr bwMode="auto">
          <a:xfrm>
            <a:off x="1963738" y="1119188"/>
            <a:ext cx="6208712" cy="1382712"/>
            <a:chOff x="1263" y="430"/>
            <a:chExt cx="3911" cy="871"/>
          </a:xfrm>
        </p:grpSpPr>
        <p:sp>
          <p:nvSpPr>
            <p:cNvPr id="143426"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Comic Sans MS" charset="0"/>
              </a:endParaRPr>
            </a:p>
          </p:txBody>
        </p:sp>
        <p:sp>
          <p:nvSpPr>
            <p:cNvPr id="143427" name="Text Box 82"/>
            <p:cNvSpPr txBox="1">
              <a:spLocks noChangeArrowheads="1"/>
            </p:cNvSpPr>
            <p:nvPr/>
          </p:nvSpPr>
          <p:spPr bwMode="auto">
            <a:xfrm>
              <a:off x="2647" y="430"/>
              <a:ext cx="2527" cy="33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2800">
                  <a:solidFill>
                    <a:srgbClr val="FFFF00"/>
                  </a:solidFill>
                  <a:latin typeface="Comic Sans MS" charset="0"/>
                </a:rPr>
                <a:t>Núi Ô-li-ve</a:t>
              </a:r>
            </a:p>
          </p:txBody>
        </p:sp>
      </p:grpSp>
      <p:grpSp>
        <p:nvGrpSpPr>
          <p:cNvPr id="9" name="Group 94"/>
          <p:cNvGrpSpPr>
            <a:grpSpLocks/>
          </p:cNvGrpSpPr>
          <p:nvPr/>
        </p:nvGrpSpPr>
        <p:grpSpPr bwMode="auto">
          <a:xfrm>
            <a:off x="1481138" y="795338"/>
            <a:ext cx="1911350" cy="1452562"/>
            <a:chOff x="1960" y="1060"/>
            <a:chExt cx="1204" cy="915"/>
          </a:xfrm>
        </p:grpSpPr>
        <p:sp>
          <p:nvSpPr>
            <p:cNvPr id="143424" name="AutoShape 92"/>
            <p:cNvSpPr>
              <a:spLocks noChangeArrowheads="1"/>
            </p:cNvSpPr>
            <p:nvPr/>
          </p:nvSpPr>
          <p:spPr bwMode="auto">
            <a:xfrm rot="-535487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dist="71842" dir="2700000" algn="ctr" rotWithShape="0">
                <a:schemeClr val="bg2"/>
              </a:outerShdw>
            </a:effec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pic>
          <p:nvPicPr>
            <p:cNvPr id="143425" name="Picture 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0" y="1060"/>
              <a:ext cx="403" cy="915"/>
            </a:xfrm>
            <a:prstGeom prst="rect">
              <a:avLst/>
            </a:prstGeom>
            <a:noFill/>
            <a:ln w="76200">
              <a:solidFill>
                <a:schemeClr val="accent2"/>
              </a:solidFill>
              <a:miter lim="800000"/>
              <a:headEnd/>
              <a:tailEnd/>
            </a:ln>
            <a:effectLst>
              <a:outerShdw dist="125724" dir="2700000" algn="ctr" rotWithShape="0">
                <a:schemeClr val="bg2"/>
              </a:outerShdw>
            </a:effectLst>
            <a:extLst>
              <a:ext uri="{909E8E84-426E-40dd-AFC4-6F175D3DCCD1}">
                <a14:hiddenFill xmlns:a14="http://schemas.microsoft.com/office/drawing/2010/main">
                  <a:solidFill>
                    <a:srgbClr val="FFFFFF"/>
                  </a:solidFill>
                </a14:hiddenFill>
              </a:ext>
            </a:extLst>
          </p:spPr>
        </p:pic>
      </p:grpSp>
      <p:sp>
        <p:nvSpPr>
          <p:cNvPr id="143395" name="Text Box 13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000" b="0">
                <a:solidFill>
                  <a:srgbClr val="FFA27C"/>
                </a:solidFill>
                <a:latin typeface="B VAG Rounded Bold" charset="0"/>
              </a:rPr>
              <a:t> </a:t>
            </a:r>
          </a:p>
        </p:txBody>
      </p:sp>
      <p:sp>
        <p:nvSpPr>
          <p:cNvPr id="540817" name="Rectangle 145"/>
          <p:cNvSpPr>
            <a:spLocks noChangeArrowheads="1"/>
          </p:cNvSpPr>
          <p:nvPr/>
        </p:nvSpPr>
        <p:spPr bwMode="auto">
          <a:xfrm>
            <a:off x="8075613" y="6543675"/>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38</a:t>
            </a:r>
          </a:p>
        </p:txBody>
      </p:sp>
      <p:grpSp>
        <p:nvGrpSpPr>
          <p:cNvPr id="143397" name="Group 115"/>
          <p:cNvGrpSpPr>
            <a:grpSpLocks/>
          </p:cNvGrpSpPr>
          <p:nvPr/>
        </p:nvGrpSpPr>
        <p:grpSpPr bwMode="auto">
          <a:xfrm>
            <a:off x="8018463" y="3436938"/>
            <a:ext cx="981075" cy="1843087"/>
            <a:chOff x="5051" y="2165"/>
            <a:chExt cx="618" cy="1161"/>
          </a:xfrm>
        </p:grpSpPr>
        <p:grpSp>
          <p:nvGrpSpPr>
            <p:cNvPr id="143405" name="Group 116"/>
            <p:cNvGrpSpPr>
              <a:grpSpLocks/>
            </p:cNvGrpSpPr>
            <p:nvPr/>
          </p:nvGrpSpPr>
          <p:grpSpPr bwMode="auto">
            <a:xfrm>
              <a:off x="5051" y="2165"/>
              <a:ext cx="618" cy="1161"/>
              <a:chOff x="5051" y="2165"/>
              <a:chExt cx="618" cy="1161"/>
            </a:xfrm>
          </p:grpSpPr>
          <p:sp>
            <p:nvSpPr>
              <p:cNvPr id="143407"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408"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3409"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3410"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11"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3412"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3413"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14"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15"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16"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17"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18"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19"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20"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21"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22"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23" name="Rectangle 133"/>
              <p:cNvSpPr>
                <a:spLocks noChangeArrowheads="1"/>
              </p:cNvSpPr>
              <p:nvPr/>
            </p:nvSpPr>
            <p:spPr bwMode="auto">
              <a:xfrm>
                <a:off x="5051" y="2165"/>
                <a:ext cx="52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800">
                    <a:solidFill>
                      <a:srgbClr val="000000"/>
                    </a:solidFill>
                    <a:latin typeface="Chicago" charset="0"/>
                  </a:rPr>
                  <a:t>HOÀNG GIA</a:t>
                </a:r>
              </a:p>
            </p:txBody>
          </p:sp>
        </p:grpSp>
        <p:sp>
          <p:nvSpPr>
            <p:cNvPr id="143406" name="Rectangle 134"/>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900">
                  <a:solidFill>
                    <a:srgbClr val="000000"/>
                  </a:solidFill>
                  <a:latin typeface="Helvetica" charset="0"/>
                </a:rPr>
                <a:t>S - Đ - S</a:t>
              </a:r>
            </a:p>
          </p:txBody>
        </p:sp>
      </p:grpSp>
      <p:grpSp>
        <p:nvGrpSpPr>
          <p:cNvPr id="12" name="Group 153"/>
          <p:cNvGrpSpPr>
            <a:grpSpLocks/>
          </p:cNvGrpSpPr>
          <p:nvPr/>
        </p:nvGrpSpPr>
        <p:grpSpPr bwMode="auto">
          <a:xfrm>
            <a:off x="3471863" y="1852613"/>
            <a:ext cx="4610100" cy="1870075"/>
            <a:chOff x="2187" y="1167"/>
            <a:chExt cx="2904" cy="1178"/>
          </a:xfrm>
        </p:grpSpPr>
        <p:grpSp>
          <p:nvGrpSpPr>
            <p:cNvPr id="143401" name="Group 144"/>
            <p:cNvGrpSpPr>
              <a:grpSpLocks/>
            </p:cNvGrpSpPr>
            <p:nvPr/>
          </p:nvGrpSpPr>
          <p:grpSpPr bwMode="auto">
            <a:xfrm>
              <a:off x="2899" y="1167"/>
              <a:ext cx="2192" cy="1178"/>
              <a:chOff x="471" y="2694"/>
              <a:chExt cx="1518" cy="727"/>
            </a:xfrm>
          </p:grpSpPr>
          <p:sp>
            <p:nvSpPr>
              <p:cNvPr id="143403"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dist="99190" dir="2388334" algn="ctr" rotWithShape="0">
                  <a:schemeClr val="bg2"/>
                </a:outerShdw>
              </a:effectLst>
            </p:spPr>
            <p:txBody>
              <a:bodyPr wrap="none" anchor="ctr"/>
              <a:lstStyle/>
              <a:p>
                <a:pPr>
                  <a:lnSpc>
                    <a:spcPct val="100000"/>
                  </a:lnSpc>
                  <a:spcBef>
                    <a:spcPct val="0"/>
                  </a:spcBef>
                  <a:buFontTx/>
                  <a:buNone/>
                </a:pPr>
                <a:endParaRPr kumimoji="0" lang="en-US" sz="2800" b="0">
                  <a:solidFill>
                    <a:srgbClr val="00DFCA"/>
                  </a:solidFill>
                  <a:latin typeface="Comic Sans MS" charset="0"/>
                </a:endParaRPr>
              </a:p>
            </p:txBody>
          </p:sp>
          <p:pic>
            <p:nvPicPr>
              <p:cNvPr id="143404" name="Picture 1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9" y="2694"/>
                <a:ext cx="790" cy="632"/>
              </a:xfrm>
              <a:prstGeom prst="rect">
                <a:avLst/>
              </a:prstGeom>
              <a:noFill/>
              <a:ln w="76200">
                <a:solidFill>
                  <a:schemeClr val="accent2"/>
                </a:solidFill>
                <a:miter lim="800000"/>
                <a:headEnd/>
                <a:tailEnd/>
              </a:ln>
              <a:effectLst>
                <a:outerShdw dist="99190" dir="2388334" algn="ctr" rotWithShape="0">
                  <a:schemeClr val="bg2"/>
                </a:outerShdw>
              </a:effectLst>
              <a:extLst>
                <a:ext uri="{909E8E84-426E-40dd-AFC4-6F175D3DCCD1}">
                  <a14:hiddenFill xmlns:a14="http://schemas.microsoft.com/office/drawing/2010/main">
                    <a:solidFill>
                      <a:srgbClr val="FFFFFF"/>
                    </a:solidFill>
                  </a14:hiddenFill>
                </a:ext>
              </a:extLst>
            </p:spPr>
          </p:pic>
        </p:grpSp>
        <p:sp>
          <p:nvSpPr>
            <p:cNvPr id="143402" name="Text Box 152"/>
            <p:cNvSpPr txBox="1">
              <a:spLocks noChangeArrowheads="1"/>
            </p:cNvSpPr>
            <p:nvPr/>
          </p:nvSpPr>
          <p:spPr bwMode="auto">
            <a:xfrm>
              <a:off x="2187" y="1784"/>
              <a:ext cx="2143" cy="32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2800">
                  <a:solidFill>
                    <a:srgbClr val="FFFFFF"/>
                  </a:solidFill>
                  <a:latin typeface="Comic Sans MS" charset="0"/>
                </a:rPr>
                <a:t>Đền Thờ trên Núi</a:t>
              </a:r>
            </a:p>
          </p:txBody>
        </p:sp>
      </p:grpSp>
      <p:sp>
        <p:nvSpPr>
          <p:cNvPr id="143399"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200">
                <a:solidFill>
                  <a:srgbClr val="FFFFFF"/>
                </a:solidFill>
                <a:latin typeface="Arial" charset="0"/>
              </a:rPr>
              <a:t>Sổ Tay Hướng Dẫn, tr. 32-37</a:t>
            </a:r>
          </a:p>
        </p:txBody>
      </p:sp>
      <p:sp>
        <p:nvSpPr>
          <p:cNvPr id="143400"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600">
                <a:solidFill>
                  <a:srgbClr val="FFFFFF"/>
                </a:solidFill>
                <a:latin typeface="Comic Sans MS" charset="0"/>
              </a:rPr>
              <a:t>4</a:t>
            </a:r>
            <a:endParaRPr kumimoji="0" lang="en-US" sz="1600" b="0">
              <a:solidFill>
                <a:srgbClr val="FFA27C"/>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0739"/>
                                        </p:tgtEl>
                                        <p:attrNameLst>
                                          <p:attrName>style.visibility</p:attrName>
                                        </p:attrNameLst>
                                      </p:cBhvr>
                                      <p:to>
                                        <p:strVal val="visible"/>
                                      </p:to>
                                    </p:set>
                                    <p:animEffect transition="in" filter="fade">
                                      <p:cBhvr>
                                        <p:cTn id="7" dur="10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40735"/>
                                        </p:tgtEl>
                                        <p:attrNameLst>
                                          <p:attrName>style.visibility</p:attrName>
                                        </p:attrNameLst>
                                      </p:cBhvr>
                                      <p:to>
                                        <p:strVal val="visible"/>
                                      </p:to>
                                    </p:set>
                                    <p:anim calcmode="lin" valueType="num">
                                      <p:cBhvr additive="base">
                                        <p:cTn id="27" dur="500" fill="hold"/>
                                        <p:tgtEl>
                                          <p:spTgt spid="540735"/>
                                        </p:tgtEl>
                                        <p:attrNameLst>
                                          <p:attrName>ppt_x</p:attrName>
                                        </p:attrNameLst>
                                      </p:cBhvr>
                                      <p:tavLst>
                                        <p:tav tm="0">
                                          <p:val>
                                            <p:strVal val="0-#ppt_w/2"/>
                                          </p:val>
                                        </p:tav>
                                        <p:tav tm="100000">
                                          <p:val>
                                            <p:strVal val="#ppt_x"/>
                                          </p:val>
                                        </p:tav>
                                      </p:tavLst>
                                    </p:anim>
                                    <p:anim calcmode="lin" valueType="num">
                                      <p:cBhvr additive="base">
                                        <p:cTn id="28" dur="500" fill="hold"/>
                                        <p:tgtEl>
                                          <p:spTgt spid="540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73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0641" name="Title 1"/>
          <p:cNvSpPr>
            <a:spLocks noGrp="1"/>
          </p:cNvSpPr>
          <p:nvPr>
            <p:ph type="title"/>
          </p:nvPr>
        </p:nvSpPr>
        <p:spPr>
          <a:xfrm>
            <a:off x="0" y="-4763"/>
            <a:ext cx="7740650" cy="841376"/>
          </a:xfrm>
        </p:spPr>
        <p:txBody>
          <a:bodyPr/>
          <a:lstStyle/>
          <a:p>
            <a:r>
              <a:rPr lang="en-US" sz="3600" b="1">
                <a:solidFill>
                  <a:srgbClr val="FFFFFF"/>
                </a:solidFill>
                <a:latin typeface="Arial" charset="0"/>
                <a:ea typeface="ＭＳ Ｐゴシック" charset="0"/>
              </a:rPr>
              <a:t>Warnings for Kings (1400 BC)</a:t>
            </a:r>
          </a:p>
        </p:txBody>
      </p:sp>
      <p:sp>
        <p:nvSpPr>
          <p:cNvPr id="3" name="Title 1"/>
          <p:cNvSpPr txBox="1">
            <a:spLocks/>
          </p:cNvSpPr>
          <p:nvPr/>
        </p:nvSpPr>
        <p:spPr bwMode="auto">
          <a:xfrm>
            <a:off x="0" y="908720"/>
            <a:ext cx="5400600" cy="580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nSpc>
                <a:spcPct val="100000"/>
              </a:lnSpc>
              <a:buFontTx/>
              <a:buNone/>
              <a:defRPr/>
            </a:pPr>
            <a:r>
              <a:rPr kumimoji="0" lang="en-SG" sz="2800" dirty="0" smtClean="0">
                <a:solidFill>
                  <a:srgbClr val="FFFFFF"/>
                </a:solidFill>
                <a:effectLst>
                  <a:glow rad="228600">
                    <a:srgbClr val="000000"/>
                  </a:glow>
                </a:effectLst>
              </a:rPr>
              <a:t>"You </a:t>
            </a:r>
            <a:r>
              <a:rPr kumimoji="0" lang="en-SG" sz="2800" dirty="0">
                <a:solidFill>
                  <a:srgbClr val="FFFFFF"/>
                </a:solidFill>
                <a:effectLst>
                  <a:glow rad="228600">
                    <a:srgbClr val="000000"/>
                  </a:glow>
                </a:effectLst>
              </a:rPr>
              <a:t>are about to enter the land the L</a:t>
            </a:r>
            <a:r>
              <a:rPr kumimoji="0" lang="en-SG" sz="2400" dirty="0">
                <a:solidFill>
                  <a:srgbClr val="FFFFFF"/>
                </a:solidFill>
                <a:effectLst>
                  <a:glow rad="228600">
                    <a:srgbClr val="000000"/>
                  </a:glow>
                </a:effectLst>
              </a:rPr>
              <a:t>ORD</a:t>
            </a:r>
            <a:r>
              <a:rPr kumimoji="0" lang="en-SG" sz="2800" dirty="0">
                <a:solidFill>
                  <a:srgbClr val="FFFFFF"/>
                </a:solidFill>
                <a:effectLst>
                  <a:glow rad="228600">
                    <a:srgbClr val="000000"/>
                  </a:glow>
                </a:effectLst>
              </a:rPr>
              <a:t> your God is giving you. When you take it over and settle there, you may think, </a:t>
            </a:r>
            <a:r>
              <a:rPr kumimoji="0" lang="fr-FR" sz="2800" dirty="0" smtClean="0">
                <a:solidFill>
                  <a:srgbClr val="FFFFFF"/>
                </a:solidFill>
                <a:effectLst>
                  <a:glow rad="228600">
                    <a:srgbClr val="000000"/>
                  </a:glow>
                </a:effectLst>
              </a:rPr>
              <a:t>'</a:t>
            </a:r>
            <a:r>
              <a:rPr kumimoji="0" lang="en-SG" sz="2800" dirty="0" smtClean="0">
                <a:solidFill>
                  <a:srgbClr val="FFFFFF"/>
                </a:solidFill>
                <a:effectLst>
                  <a:glow rad="228600">
                    <a:srgbClr val="000000"/>
                  </a:glow>
                </a:effectLst>
              </a:rPr>
              <a:t>We </a:t>
            </a:r>
            <a:r>
              <a:rPr kumimoji="0" lang="en-SG" sz="2800" dirty="0">
                <a:solidFill>
                  <a:srgbClr val="FFFFFF"/>
                </a:solidFill>
                <a:effectLst>
                  <a:glow rad="228600">
                    <a:srgbClr val="000000"/>
                  </a:glow>
                </a:effectLst>
              </a:rPr>
              <a:t>should select a king to rule over us like the other nations around us</a:t>
            </a:r>
            <a:r>
              <a:rPr kumimoji="0" lang="en-SG" sz="2800" dirty="0" smtClean="0">
                <a:solidFill>
                  <a:srgbClr val="FFFFFF"/>
                </a:solidFill>
                <a:effectLst>
                  <a:glow rad="228600">
                    <a:srgbClr val="000000"/>
                  </a:glow>
                </a:effectLst>
              </a:rPr>
              <a:t>.</a:t>
            </a:r>
            <a:r>
              <a:rPr kumimoji="0" lang="fr-FR" sz="2800" dirty="0" smtClean="0">
                <a:solidFill>
                  <a:srgbClr val="FFFFFF"/>
                </a:solidFill>
                <a:effectLst>
                  <a:glow rad="228600">
                    <a:srgbClr val="000000"/>
                  </a:glow>
                </a:effectLst>
              </a:rPr>
              <a:t>'</a:t>
            </a:r>
            <a:r>
              <a:rPr kumimoji="0" lang="en-SG" sz="2800" dirty="0" smtClean="0">
                <a:solidFill>
                  <a:srgbClr val="FFFFFF"/>
                </a:solidFill>
                <a:effectLst>
                  <a:glow rad="228600">
                    <a:srgbClr val="000000"/>
                  </a:glow>
                </a:effectLst>
              </a:rPr>
              <a:t>  </a:t>
            </a:r>
            <a:r>
              <a:rPr kumimoji="0" lang="en-SG" sz="2800" baseline="30000" dirty="0">
                <a:solidFill>
                  <a:srgbClr val="FFFFFF"/>
                </a:solidFill>
                <a:effectLst>
                  <a:glow rad="228600">
                    <a:srgbClr val="000000"/>
                  </a:glow>
                </a:effectLst>
              </a:rPr>
              <a:t>15</a:t>
            </a:r>
            <a:r>
              <a:rPr kumimoji="0" lang="en-SG" sz="2800" dirty="0">
                <a:solidFill>
                  <a:srgbClr val="FFFFFF"/>
                </a:solidFill>
                <a:effectLst>
                  <a:glow rad="228600">
                    <a:srgbClr val="000000"/>
                  </a:glow>
                </a:effectLst>
              </a:rPr>
              <a:t> If this happens, be sure to select as king the man the L</a:t>
            </a:r>
            <a:r>
              <a:rPr kumimoji="0" lang="en-SG" sz="2400" dirty="0">
                <a:solidFill>
                  <a:srgbClr val="FFFFFF"/>
                </a:solidFill>
                <a:effectLst>
                  <a:glow rad="228600">
                    <a:srgbClr val="000000"/>
                  </a:glow>
                </a:effectLst>
              </a:rPr>
              <a:t>ORD</a:t>
            </a:r>
            <a:r>
              <a:rPr kumimoji="0" lang="en-SG" sz="2800" dirty="0">
                <a:solidFill>
                  <a:srgbClr val="FFFFFF"/>
                </a:solidFill>
                <a:effectLst>
                  <a:glow rad="228600">
                    <a:srgbClr val="000000"/>
                  </a:glow>
                </a:effectLst>
              </a:rPr>
              <a:t> your God chooses. You must appoint a fellow Israelite; he may not be a </a:t>
            </a:r>
            <a:r>
              <a:rPr kumimoji="0" lang="en-SG" sz="2800" dirty="0" smtClean="0">
                <a:solidFill>
                  <a:srgbClr val="FFFFFF"/>
                </a:solidFill>
                <a:effectLst>
                  <a:glow rad="228600">
                    <a:srgbClr val="000000"/>
                  </a:glow>
                </a:effectLst>
              </a:rPr>
              <a:t>foreigner" </a:t>
            </a:r>
            <a:br>
              <a:rPr kumimoji="0" lang="en-SG" sz="2800" dirty="0" smtClean="0">
                <a:solidFill>
                  <a:srgbClr val="FFFFFF"/>
                </a:solidFill>
                <a:effectLst>
                  <a:glow rad="228600">
                    <a:srgbClr val="000000"/>
                  </a:glow>
                </a:effectLst>
              </a:rPr>
            </a:br>
            <a:r>
              <a:rPr kumimoji="0" lang="en-SG" sz="2800" dirty="0" smtClean="0">
                <a:solidFill>
                  <a:srgbClr val="FFFFFF"/>
                </a:solidFill>
                <a:effectLst>
                  <a:glow rad="228600">
                    <a:srgbClr val="000000"/>
                  </a:glow>
                </a:effectLst>
              </a:rPr>
              <a:t>(Deut. 17:14-15 </a:t>
            </a:r>
            <a:r>
              <a:rPr kumimoji="0" lang="en-SG" sz="2400" dirty="0" smtClean="0">
                <a:solidFill>
                  <a:srgbClr val="FFFFFF"/>
                </a:solidFill>
                <a:effectLst>
                  <a:glow rad="228600">
                    <a:srgbClr val="000000"/>
                  </a:glow>
                </a:effectLst>
              </a:rPr>
              <a:t>NLT</a:t>
            </a:r>
            <a:r>
              <a:rPr kumimoji="0" lang="en-SG" sz="2800" dirty="0" smtClean="0">
                <a:solidFill>
                  <a:srgbClr val="FFFFFF"/>
                </a:solidFill>
                <a:effectLst>
                  <a:glow rad="228600">
                    <a:srgbClr val="000000"/>
                  </a:glow>
                </a:effectLst>
              </a:rPr>
              <a:t>).</a:t>
            </a:r>
            <a:endParaRPr kumimoji="0" lang="en-US" sz="2800" dirty="0">
              <a:solidFill>
                <a:srgbClr val="FFFFFF"/>
              </a:solidFill>
              <a:effectLst>
                <a:glow rad="228600">
                  <a:srgbClr val="000000"/>
                </a:glow>
              </a:effectLst>
            </a:endParaRPr>
          </a:p>
        </p:txBody>
      </p:sp>
      <p:pic>
        <p:nvPicPr>
          <p:cNvPr id="2406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70525" y="1341438"/>
            <a:ext cx="33909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1665" name="Title 1"/>
          <p:cNvSpPr>
            <a:spLocks noGrp="1"/>
          </p:cNvSpPr>
          <p:nvPr>
            <p:ph type="title"/>
          </p:nvPr>
        </p:nvSpPr>
        <p:spPr>
          <a:xfrm>
            <a:off x="0" y="-4763"/>
            <a:ext cx="7740650" cy="841376"/>
          </a:xfrm>
        </p:spPr>
        <p:txBody>
          <a:bodyPr/>
          <a:lstStyle/>
          <a:p>
            <a:r>
              <a:rPr lang="en-US" sz="3600" b="1">
                <a:solidFill>
                  <a:srgbClr val="FFFFFF"/>
                </a:solidFill>
                <a:latin typeface="Arial" charset="0"/>
                <a:ea typeface="ＭＳ Ｐゴシック" charset="0"/>
              </a:rPr>
              <a:t>Warnings for Kings (1400 BC)</a:t>
            </a:r>
          </a:p>
        </p:txBody>
      </p:sp>
      <p:sp>
        <p:nvSpPr>
          <p:cNvPr id="3" name="Title 1"/>
          <p:cNvSpPr txBox="1">
            <a:spLocks/>
          </p:cNvSpPr>
          <p:nvPr/>
        </p:nvSpPr>
        <p:spPr bwMode="auto">
          <a:xfrm>
            <a:off x="179512" y="1268760"/>
            <a:ext cx="3888432"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nSpc>
                <a:spcPct val="100000"/>
              </a:lnSpc>
              <a:buFontTx/>
              <a:buNone/>
              <a:defRPr/>
            </a:pPr>
            <a:r>
              <a:rPr kumimoji="0" lang="en-SG" sz="2800" dirty="0" smtClean="0">
                <a:solidFill>
                  <a:srgbClr val="FFFFFF"/>
                </a:solidFill>
                <a:effectLst>
                  <a:glow rad="228600">
                    <a:srgbClr val="000000"/>
                  </a:glow>
                </a:effectLst>
              </a:rPr>
              <a:t>"The king must not build up a large stable of horses for himself or send his people to Egypt to buy horses, for the L</a:t>
            </a:r>
            <a:r>
              <a:rPr kumimoji="0" lang="en-SG" sz="2400" dirty="0" smtClean="0">
                <a:solidFill>
                  <a:srgbClr val="FFFFFF"/>
                </a:solidFill>
                <a:effectLst>
                  <a:glow rad="228600">
                    <a:srgbClr val="000000"/>
                  </a:glow>
                </a:effectLst>
              </a:rPr>
              <a:t>ORD</a:t>
            </a:r>
            <a:r>
              <a:rPr kumimoji="0" lang="en-SG" sz="2800" dirty="0" smtClean="0">
                <a:solidFill>
                  <a:srgbClr val="FFFFFF"/>
                </a:solidFill>
                <a:effectLst>
                  <a:glow rad="228600">
                    <a:srgbClr val="000000"/>
                  </a:glow>
                </a:effectLst>
              </a:rPr>
              <a:t> has told you, </a:t>
            </a:r>
            <a:r>
              <a:rPr kumimoji="0" lang="fr-FR" sz="2800" dirty="0" smtClean="0">
                <a:solidFill>
                  <a:srgbClr val="FFFFFF"/>
                </a:solidFill>
                <a:effectLst>
                  <a:glow rad="228600">
                    <a:srgbClr val="000000"/>
                  </a:glow>
                </a:effectLst>
              </a:rPr>
              <a:t>'</a:t>
            </a:r>
            <a:r>
              <a:rPr kumimoji="0" lang="en-SG" sz="2800" dirty="0" smtClean="0">
                <a:solidFill>
                  <a:srgbClr val="FFFFFF"/>
                </a:solidFill>
                <a:effectLst>
                  <a:glow rad="228600">
                    <a:srgbClr val="000000"/>
                  </a:glow>
                </a:effectLst>
              </a:rPr>
              <a:t>You must never return to Egypt</a:t>
            </a:r>
            <a:r>
              <a:rPr kumimoji="0" lang="fr-FR" sz="2800" dirty="0" smtClean="0">
                <a:solidFill>
                  <a:srgbClr val="FFFFFF"/>
                </a:solidFill>
                <a:effectLst>
                  <a:glow rad="228600">
                    <a:srgbClr val="000000"/>
                  </a:glow>
                </a:effectLst>
              </a:rPr>
              <a:t>'"</a:t>
            </a:r>
            <a:r>
              <a:rPr kumimoji="0" lang="en-SG" sz="2800" dirty="0" smtClean="0">
                <a:solidFill>
                  <a:srgbClr val="FFFFFF"/>
                </a:solidFill>
                <a:effectLst>
                  <a:glow rad="228600">
                    <a:srgbClr val="000000"/>
                  </a:glow>
                </a:effectLst>
              </a:rPr>
              <a:t> </a:t>
            </a:r>
            <a:br>
              <a:rPr kumimoji="0" lang="en-SG" sz="2800" dirty="0" smtClean="0">
                <a:solidFill>
                  <a:srgbClr val="FFFFFF"/>
                </a:solidFill>
                <a:effectLst>
                  <a:glow rad="228600">
                    <a:srgbClr val="000000"/>
                  </a:glow>
                </a:effectLst>
              </a:rPr>
            </a:br>
            <a:r>
              <a:rPr kumimoji="0" lang="en-SG" sz="2800" dirty="0" smtClean="0">
                <a:solidFill>
                  <a:srgbClr val="FFFFFF"/>
                </a:solidFill>
                <a:effectLst>
                  <a:glow rad="228600">
                    <a:srgbClr val="000000"/>
                  </a:glow>
                </a:effectLst>
              </a:rPr>
              <a:t>(Deut. 17:16 </a:t>
            </a:r>
            <a:r>
              <a:rPr kumimoji="0" lang="en-SG" sz="2400" dirty="0" smtClean="0">
                <a:solidFill>
                  <a:srgbClr val="FFFFFF"/>
                </a:solidFill>
                <a:effectLst>
                  <a:glow rad="228600">
                    <a:srgbClr val="000000"/>
                  </a:glow>
                </a:effectLst>
              </a:rPr>
              <a:t>NLT</a:t>
            </a:r>
            <a:r>
              <a:rPr kumimoji="0" lang="en-SG" sz="2800" dirty="0" smtClean="0">
                <a:solidFill>
                  <a:srgbClr val="FFFFFF"/>
                </a:solidFill>
                <a:effectLst>
                  <a:glow rad="228600">
                    <a:srgbClr val="000000"/>
                  </a:glow>
                </a:effectLst>
              </a:rPr>
              <a:t>).</a:t>
            </a:r>
            <a:endParaRPr kumimoji="0" lang="en-US" sz="2800" dirty="0">
              <a:solidFill>
                <a:srgbClr val="FFFFFF"/>
              </a:solidFill>
              <a:effectLst>
                <a:glow rad="228600">
                  <a:srgbClr val="000000"/>
                </a:glow>
              </a:effectLst>
            </a:endParaRPr>
          </a:p>
        </p:txBody>
      </p:sp>
      <p:pic>
        <p:nvPicPr>
          <p:cNvPr id="24166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5900" y="1052513"/>
            <a:ext cx="51181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268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98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0" name="Title 1"/>
          <p:cNvSpPr>
            <a:spLocks noGrp="1"/>
          </p:cNvSpPr>
          <p:nvPr>
            <p:ph type="title"/>
          </p:nvPr>
        </p:nvSpPr>
        <p:spPr>
          <a:xfrm>
            <a:off x="0" y="-4763"/>
            <a:ext cx="7740650" cy="841376"/>
          </a:xfrm>
        </p:spPr>
        <p:txBody>
          <a:bodyPr/>
          <a:lstStyle/>
          <a:p>
            <a:r>
              <a:rPr lang="en-US" sz="3600" b="1">
                <a:solidFill>
                  <a:srgbClr val="FFFFFF"/>
                </a:solidFill>
                <a:latin typeface="Arial" charset="0"/>
                <a:ea typeface="ＭＳ Ｐゴシック" charset="0"/>
              </a:rPr>
              <a:t>Warnings for Kings (1400 BC)</a:t>
            </a:r>
          </a:p>
        </p:txBody>
      </p:sp>
      <p:sp>
        <p:nvSpPr>
          <p:cNvPr id="3" name="Title 1"/>
          <p:cNvSpPr txBox="1">
            <a:spLocks/>
          </p:cNvSpPr>
          <p:nvPr/>
        </p:nvSpPr>
        <p:spPr bwMode="auto">
          <a:xfrm>
            <a:off x="0" y="5517232"/>
            <a:ext cx="9144000"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defPPr>
              <a:defRPr lang="en-US"/>
            </a:defPPr>
            <a:lvl1pPr eaLnBrk="0" hangingPunct="0">
              <a:defRPr>
                <a:solidFill>
                  <a:srgbClr val="FFFFFF"/>
                </a:solidFill>
                <a:effectLst>
                  <a:glow rad="228600">
                    <a:schemeClr val="tx1"/>
                  </a:glow>
                </a:effectLst>
                <a:latin typeface="Arial"/>
                <a:ea typeface="ＭＳ Ｐゴシック" pitchFamily="-112" charset="-128"/>
                <a:cs typeface="Arial"/>
              </a:defRPr>
            </a:lvl1pPr>
            <a:lvl2pPr eaLnBrk="0" hangingPunct="0">
              <a:defRPr sz="4400">
                <a:solidFill>
                  <a:schemeClr val="tx2"/>
                </a:solidFill>
                <a:latin typeface="Arial" charset="0"/>
                <a:ea typeface="ＭＳ Ｐゴシック" pitchFamily="-112" charset="-128"/>
                <a:cs typeface="ＭＳ Ｐゴシック" pitchFamily="-112" charset="-128"/>
              </a:defRPr>
            </a:lvl2pPr>
            <a:lvl3pPr eaLnBrk="0" hangingPunct="0">
              <a:defRPr sz="4400">
                <a:solidFill>
                  <a:schemeClr val="tx2"/>
                </a:solidFill>
                <a:latin typeface="Arial" charset="0"/>
                <a:ea typeface="ＭＳ Ｐゴシック" pitchFamily="-112" charset="-128"/>
                <a:cs typeface="ＭＳ Ｐゴシック" pitchFamily="-112" charset="-128"/>
              </a:defRPr>
            </a:lvl3pPr>
            <a:lvl4pPr eaLnBrk="0" hangingPunct="0">
              <a:defRPr sz="4400">
                <a:solidFill>
                  <a:schemeClr val="tx2"/>
                </a:solidFill>
                <a:latin typeface="Arial" charset="0"/>
                <a:ea typeface="ＭＳ Ｐゴシック" pitchFamily="-112" charset="-128"/>
                <a:cs typeface="ＭＳ Ｐゴシック" pitchFamily="-112" charset="-128"/>
              </a:defRPr>
            </a:lvl4pPr>
            <a:lvl5pP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lgn="ctr">
              <a:lnSpc>
                <a:spcPct val="100000"/>
              </a:lnSpc>
              <a:spcBef>
                <a:spcPct val="0"/>
              </a:spcBef>
              <a:buFontTx/>
              <a:buNone/>
              <a:defRPr/>
            </a:pPr>
            <a:r>
              <a:rPr kumimoji="0" lang="en-SG" sz="2800" dirty="0" smtClean="0">
                <a:effectLst>
                  <a:glow rad="228600">
                    <a:srgbClr val="000000"/>
                  </a:glow>
                </a:effectLst>
              </a:rPr>
              <a:t>"The king must not take many wives for himself, because they will turn his heart away from the L</a:t>
            </a:r>
            <a:r>
              <a:rPr kumimoji="0" lang="en-SG" dirty="0" smtClean="0">
                <a:effectLst>
                  <a:glow rad="228600">
                    <a:srgbClr val="000000"/>
                  </a:glow>
                </a:effectLst>
              </a:rPr>
              <a:t>ORD</a:t>
            </a:r>
            <a:r>
              <a:rPr kumimoji="0" lang="en-SG" sz="2800" dirty="0" smtClean="0">
                <a:effectLst>
                  <a:glow rad="228600">
                    <a:srgbClr val="000000"/>
                  </a:glow>
                </a:effectLst>
              </a:rPr>
              <a:t>" </a:t>
            </a:r>
            <a:br>
              <a:rPr kumimoji="0" lang="en-SG" sz="2800" dirty="0" smtClean="0">
                <a:effectLst>
                  <a:glow rad="228600">
                    <a:srgbClr val="000000"/>
                  </a:glow>
                </a:effectLst>
              </a:rPr>
            </a:br>
            <a:r>
              <a:rPr kumimoji="0" lang="en-SG" sz="2800" dirty="0" smtClean="0">
                <a:effectLst>
                  <a:glow rad="228600">
                    <a:srgbClr val="000000"/>
                  </a:glow>
                </a:effectLst>
              </a:rPr>
              <a:t>(Deut. 17:17a </a:t>
            </a:r>
            <a:r>
              <a:rPr kumimoji="0" lang="en-SG" dirty="0" smtClean="0">
                <a:effectLst>
                  <a:glow rad="228600">
                    <a:srgbClr val="000000"/>
                  </a:glow>
                </a:effectLst>
              </a:rPr>
              <a:t>NLT</a:t>
            </a:r>
            <a:r>
              <a:rPr kumimoji="0" lang="en-SG" sz="2800" dirty="0" smtClean="0">
                <a:effectLst>
                  <a:glow rad="228600">
                    <a:srgbClr val="000000"/>
                  </a:glow>
                </a:effectLst>
              </a:rPr>
              <a:t>).</a:t>
            </a:r>
            <a:endParaRPr kumimoji="0" lang="en-US" sz="2800" dirty="0" smtClean="0">
              <a:effectLst>
                <a:glow rad="228600">
                  <a:srgbClr val="000000"/>
                </a:glow>
              </a:effectLst>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37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0238"/>
            <a:ext cx="9144000"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0"/>
            <a:ext cx="4287837"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5" name="Title 1"/>
          <p:cNvSpPr>
            <a:spLocks noGrp="1"/>
          </p:cNvSpPr>
          <p:nvPr>
            <p:ph type="title"/>
          </p:nvPr>
        </p:nvSpPr>
        <p:spPr>
          <a:xfrm>
            <a:off x="0" y="-4763"/>
            <a:ext cx="7740650" cy="841376"/>
          </a:xfrm>
          <a:extLst/>
        </p:spPr>
        <p:txBody>
          <a:bodyPr/>
          <a:lstStyle/>
          <a:p>
            <a:pPr>
              <a:defRPr/>
            </a:pPr>
            <a:r>
              <a:rPr lang="en-US" sz="3600" b="1" kern="1200">
                <a:solidFill>
                  <a:srgbClr val="FFFFFF"/>
                </a:solidFill>
                <a:effectLst>
                  <a:glow rad="228600">
                    <a:schemeClr val="tx1"/>
                  </a:glow>
                </a:effectLst>
              </a:rPr>
              <a:t>Warnings for Kings (1400 BC)</a:t>
            </a:r>
          </a:p>
        </p:txBody>
      </p:sp>
      <p:sp>
        <p:nvSpPr>
          <p:cNvPr id="3" name="Title 1"/>
          <p:cNvSpPr txBox="1">
            <a:spLocks/>
          </p:cNvSpPr>
          <p:nvPr/>
        </p:nvSpPr>
        <p:spPr bwMode="auto">
          <a:xfrm>
            <a:off x="395536" y="980728"/>
            <a:ext cx="3312368"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nSpc>
                <a:spcPct val="100000"/>
              </a:lnSpc>
              <a:buFontTx/>
              <a:buNone/>
              <a:defRPr/>
            </a:pPr>
            <a:r>
              <a:rPr kumimoji="0" lang="en-SG" sz="2800" dirty="0" smtClean="0">
                <a:solidFill>
                  <a:srgbClr val="FFFFFF"/>
                </a:solidFill>
                <a:effectLst>
                  <a:glow rad="228600">
                    <a:srgbClr val="000000"/>
                  </a:glow>
                </a:effectLst>
              </a:rPr>
              <a:t>"And he must not accumulate large amounts of wealth in silver and gold for himself" </a:t>
            </a:r>
            <a:br>
              <a:rPr kumimoji="0" lang="en-SG" sz="2800" dirty="0" smtClean="0">
                <a:solidFill>
                  <a:srgbClr val="FFFFFF"/>
                </a:solidFill>
                <a:effectLst>
                  <a:glow rad="228600">
                    <a:srgbClr val="000000"/>
                  </a:glow>
                </a:effectLst>
              </a:rPr>
            </a:br>
            <a:r>
              <a:rPr kumimoji="0" lang="en-SG" sz="2800" dirty="0" smtClean="0">
                <a:solidFill>
                  <a:srgbClr val="FFFFFF"/>
                </a:solidFill>
                <a:effectLst>
                  <a:glow rad="228600">
                    <a:srgbClr val="000000"/>
                  </a:glow>
                </a:effectLst>
              </a:rPr>
              <a:t>(Deut. 17:17b </a:t>
            </a:r>
            <a:r>
              <a:rPr kumimoji="0" lang="en-SG" sz="2400" dirty="0" smtClean="0">
                <a:solidFill>
                  <a:srgbClr val="FFFFFF"/>
                </a:solidFill>
                <a:effectLst>
                  <a:glow rad="228600">
                    <a:srgbClr val="000000"/>
                  </a:glow>
                </a:effectLst>
              </a:rPr>
              <a:t>NLT</a:t>
            </a:r>
            <a:r>
              <a:rPr kumimoji="0" lang="en-SG" sz="2800" dirty="0" smtClean="0">
                <a:solidFill>
                  <a:srgbClr val="FFFFFF"/>
                </a:solidFill>
                <a:effectLst>
                  <a:glow rad="228600">
                    <a:srgbClr val="000000"/>
                  </a:glow>
                </a:effectLst>
              </a:rPr>
              <a:t>).</a:t>
            </a:r>
            <a:endParaRPr kumimoji="0" lang="en-US" sz="2800" dirty="0">
              <a:solidFill>
                <a:srgbClr val="FFFFFF"/>
              </a:solidFill>
              <a:effectLst>
                <a:glow rad="228600">
                  <a:srgbClr val="000000"/>
                </a:glow>
              </a:effectLst>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473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8" name="Title 1"/>
          <p:cNvSpPr>
            <a:spLocks noGrp="1"/>
          </p:cNvSpPr>
          <p:nvPr>
            <p:ph type="title"/>
          </p:nvPr>
        </p:nvSpPr>
        <p:spPr>
          <a:xfrm>
            <a:off x="0" y="-841375"/>
            <a:ext cx="7740650" cy="841375"/>
          </a:xfrm>
        </p:spPr>
        <p:txBody>
          <a:bodyPr/>
          <a:lstStyle/>
          <a:p>
            <a:r>
              <a:rPr lang="en-US" sz="3600" b="1">
                <a:solidFill>
                  <a:srgbClr val="FFFFFF"/>
                </a:solidFill>
                <a:latin typeface="Arial" charset="0"/>
                <a:ea typeface="ＭＳ Ｐゴシック" charset="0"/>
              </a:rPr>
              <a:t>Warnings for Kings (1400 BC)</a:t>
            </a:r>
          </a:p>
        </p:txBody>
      </p:sp>
      <p:sp>
        <p:nvSpPr>
          <p:cNvPr id="3" name="Title 1"/>
          <p:cNvSpPr txBox="1">
            <a:spLocks/>
          </p:cNvSpPr>
          <p:nvPr/>
        </p:nvSpPr>
        <p:spPr bwMode="auto">
          <a:xfrm>
            <a:off x="3420848" y="3573016"/>
            <a:ext cx="5688632" cy="330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nSpc>
                <a:spcPct val="100000"/>
              </a:lnSpc>
              <a:buFontTx/>
              <a:buNone/>
              <a:defRPr/>
            </a:pPr>
            <a:r>
              <a:rPr kumimoji="0" lang="en-SG" sz="2800" baseline="30000" dirty="0" smtClean="0">
                <a:solidFill>
                  <a:srgbClr val="FFFFFF"/>
                </a:solidFill>
                <a:effectLst>
                  <a:glow rad="228600">
                    <a:srgbClr val="000000"/>
                  </a:glow>
                </a:effectLst>
              </a:rPr>
              <a:t>19</a:t>
            </a:r>
            <a:r>
              <a:rPr kumimoji="0" lang="en-SG" sz="2800" dirty="0" smtClean="0">
                <a:solidFill>
                  <a:srgbClr val="FFFFFF"/>
                </a:solidFill>
                <a:effectLst>
                  <a:glow rad="228600">
                    <a:srgbClr val="000000"/>
                  </a:glow>
                </a:effectLst>
              </a:rPr>
              <a:t>He must always keep that copy with him and read it daily as long as he lives. That way he will learn to fear the L</a:t>
            </a:r>
            <a:r>
              <a:rPr kumimoji="0" lang="en-SG" sz="2400" dirty="0" smtClean="0">
                <a:solidFill>
                  <a:srgbClr val="FFFFFF"/>
                </a:solidFill>
                <a:effectLst>
                  <a:glow rad="228600">
                    <a:srgbClr val="000000"/>
                  </a:glow>
                </a:effectLst>
              </a:rPr>
              <a:t>ORD</a:t>
            </a:r>
            <a:r>
              <a:rPr kumimoji="0" lang="en-SG" sz="2800" dirty="0" smtClean="0">
                <a:solidFill>
                  <a:srgbClr val="FFFFFF"/>
                </a:solidFill>
                <a:effectLst>
                  <a:glow rad="228600">
                    <a:srgbClr val="000000"/>
                  </a:glow>
                </a:effectLst>
              </a:rPr>
              <a:t> his God by obeying all the terms of these instructions and decrees" </a:t>
            </a:r>
            <a:br>
              <a:rPr kumimoji="0" lang="en-SG" sz="2800" dirty="0" smtClean="0">
                <a:solidFill>
                  <a:srgbClr val="FFFFFF"/>
                </a:solidFill>
                <a:effectLst>
                  <a:glow rad="228600">
                    <a:srgbClr val="000000"/>
                  </a:glow>
                </a:effectLst>
              </a:rPr>
            </a:br>
            <a:r>
              <a:rPr kumimoji="0" lang="en-SG" sz="2800" dirty="0" smtClean="0">
                <a:solidFill>
                  <a:srgbClr val="FFFFFF"/>
                </a:solidFill>
                <a:effectLst>
                  <a:glow rad="228600">
                    <a:srgbClr val="000000"/>
                  </a:glow>
                </a:effectLst>
              </a:rPr>
              <a:t>(Deut. 17:18-19 </a:t>
            </a:r>
            <a:r>
              <a:rPr kumimoji="0" lang="en-SG" sz="2400" dirty="0" smtClean="0">
                <a:solidFill>
                  <a:srgbClr val="FFFFFF"/>
                </a:solidFill>
                <a:effectLst>
                  <a:glow rad="228600">
                    <a:srgbClr val="000000"/>
                  </a:glow>
                </a:effectLst>
              </a:rPr>
              <a:t>NLT</a:t>
            </a:r>
            <a:r>
              <a:rPr kumimoji="0" lang="en-SG" sz="2800" dirty="0" smtClean="0">
                <a:solidFill>
                  <a:srgbClr val="FFFFFF"/>
                </a:solidFill>
                <a:effectLst>
                  <a:glow rad="228600">
                    <a:srgbClr val="000000"/>
                  </a:glow>
                </a:effectLst>
              </a:rPr>
              <a:t>).</a:t>
            </a:r>
            <a:endParaRPr kumimoji="0" lang="en-US" sz="2800" dirty="0">
              <a:solidFill>
                <a:srgbClr val="FFFFFF"/>
              </a:solidFill>
              <a:effectLst>
                <a:glow rad="228600">
                  <a:srgbClr val="000000"/>
                </a:glow>
              </a:effectLst>
            </a:endParaRPr>
          </a:p>
        </p:txBody>
      </p:sp>
      <p:sp>
        <p:nvSpPr>
          <p:cNvPr id="6" name="Title 1"/>
          <p:cNvSpPr txBox="1">
            <a:spLocks/>
          </p:cNvSpPr>
          <p:nvPr/>
        </p:nvSpPr>
        <p:spPr bwMode="auto">
          <a:xfrm>
            <a:off x="-27128" y="0"/>
            <a:ext cx="4743144" cy="292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nSpc>
                <a:spcPct val="100000"/>
              </a:lnSpc>
              <a:buFontTx/>
              <a:buNone/>
              <a:defRPr/>
            </a:pPr>
            <a:r>
              <a:rPr kumimoji="0" lang="en-SG" sz="2800" dirty="0" smtClean="0">
                <a:solidFill>
                  <a:srgbClr val="FFFFFF"/>
                </a:solidFill>
                <a:effectLst>
                  <a:glow rad="228600">
                    <a:srgbClr val="000000"/>
                  </a:glow>
                </a:effectLst>
              </a:rPr>
              <a:t>"When he sits on the throne as king, he must copy for himself this body of instruction on a scroll in the presence of the Levitical priests.</a:t>
            </a:r>
            <a:endParaRPr kumimoji="0" lang="en-US" sz="2800" dirty="0">
              <a:solidFill>
                <a:srgbClr val="FFFFFF"/>
              </a:solidFill>
              <a:effectLst>
                <a:glow rad="228600">
                  <a:srgbClr val="000000"/>
                </a:glow>
              </a:effectLst>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349500"/>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Title 1"/>
          <p:cNvSpPr>
            <a:spLocks noGrp="1"/>
          </p:cNvSpPr>
          <p:nvPr>
            <p:ph type="title"/>
          </p:nvPr>
        </p:nvSpPr>
        <p:spPr>
          <a:xfrm>
            <a:off x="0" y="-4763"/>
            <a:ext cx="7740650" cy="841376"/>
          </a:xfrm>
        </p:spPr>
        <p:txBody>
          <a:bodyPr/>
          <a:lstStyle/>
          <a:p>
            <a:r>
              <a:rPr lang="en-US" sz="3600" b="1">
                <a:solidFill>
                  <a:srgbClr val="FFFFFF"/>
                </a:solidFill>
                <a:latin typeface="Arial" charset="0"/>
                <a:ea typeface="ＭＳ Ｐゴシック" charset="0"/>
              </a:rPr>
              <a:t>Warnings for Kings (1400 BC)</a:t>
            </a:r>
          </a:p>
        </p:txBody>
      </p:sp>
      <p:sp>
        <p:nvSpPr>
          <p:cNvPr id="3" name="Title 1"/>
          <p:cNvSpPr txBox="1">
            <a:spLocks/>
          </p:cNvSpPr>
          <p:nvPr/>
        </p:nvSpPr>
        <p:spPr bwMode="auto">
          <a:xfrm>
            <a:off x="0" y="836712"/>
            <a:ext cx="9144000"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nSpc>
                <a:spcPct val="100000"/>
              </a:lnSpc>
              <a:buFontTx/>
              <a:buNone/>
              <a:defRPr/>
            </a:pPr>
            <a:r>
              <a:rPr kumimoji="0" lang="en-SG" sz="2800" dirty="0" smtClean="0">
                <a:solidFill>
                  <a:srgbClr val="FFFFFF"/>
                </a:solidFill>
                <a:effectLst>
                  <a:glow rad="228600">
                    <a:srgbClr val="000000"/>
                  </a:glow>
                </a:effectLst>
              </a:rPr>
              <a:t>"This regular reading will prevent him from becoming proud and acting as if he is above his fellow citizens. It will also prevent him from turning away from these commands in the smallest way"</a:t>
            </a:r>
            <a:endParaRPr kumimoji="0" lang="en-US" sz="2800" dirty="0">
              <a:solidFill>
                <a:srgbClr val="FFFFFF"/>
              </a:solidFill>
              <a:effectLst>
                <a:glow rad="228600">
                  <a:srgbClr val="000000"/>
                </a:glow>
              </a:effectLst>
            </a:endParaRPr>
          </a:p>
        </p:txBody>
      </p:sp>
      <p:sp>
        <p:nvSpPr>
          <p:cNvPr id="5" name="Title 1"/>
          <p:cNvSpPr txBox="1">
            <a:spLocks/>
          </p:cNvSpPr>
          <p:nvPr/>
        </p:nvSpPr>
        <p:spPr bwMode="auto">
          <a:xfrm>
            <a:off x="0" y="5517232"/>
            <a:ext cx="9144000"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nSpc>
                <a:spcPct val="100000"/>
              </a:lnSpc>
              <a:buFontTx/>
              <a:buNone/>
              <a:defRPr/>
            </a:pPr>
            <a:r>
              <a:rPr kumimoji="0" lang="en-SG" sz="2800" dirty="0" smtClean="0">
                <a:solidFill>
                  <a:srgbClr val="FFFFFF"/>
                </a:solidFill>
                <a:effectLst>
                  <a:glow rad="228600">
                    <a:srgbClr val="000000"/>
                  </a:glow>
                </a:effectLst>
              </a:rPr>
              <a:t>"And it will ensure that he and his descendants will reign for many generations in Israel" </a:t>
            </a:r>
            <a:br>
              <a:rPr kumimoji="0" lang="en-SG" sz="2800" dirty="0" smtClean="0">
                <a:solidFill>
                  <a:srgbClr val="FFFFFF"/>
                </a:solidFill>
                <a:effectLst>
                  <a:glow rad="228600">
                    <a:srgbClr val="000000"/>
                  </a:glow>
                </a:effectLst>
              </a:rPr>
            </a:br>
            <a:r>
              <a:rPr kumimoji="0" lang="en-SG" sz="2800" dirty="0" smtClean="0">
                <a:solidFill>
                  <a:srgbClr val="FFFFFF"/>
                </a:solidFill>
                <a:effectLst>
                  <a:glow rad="228600">
                    <a:srgbClr val="000000"/>
                  </a:glow>
                </a:effectLst>
              </a:rPr>
              <a:t>(Deut. 17:20 </a:t>
            </a:r>
            <a:r>
              <a:rPr kumimoji="0" lang="en-SG" sz="2400" dirty="0" smtClean="0">
                <a:solidFill>
                  <a:srgbClr val="FFFFFF"/>
                </a:solidFill>
                <a:effectLst>
                  <a:glow rad="228600">
                    <a:srgbClr val="000000"/>
                  </a:glow>
                </a:effectLst>
              </a:rPr>
              <a:t>NLT</a:t>
            </a:r>
            <a:r>
              <a:rPr kumimoji="0" lang="en-SG" sz="2800" dirty="0" smtClean="0">
                <a:solidFill>
                  <a:srgbClr val="FFFFFF"/>
                </a:solidFill>
                <a:effectLst>
                  <a:glow rad="228600">
                    <a:srgbClr val="000000"/>
                  </a:glow>
                </a:effectLst>
              </a:rPr>
              <a:t>).</a:t>
            </a:r>
            <a:endParaRPr kumimoji="0" lang="en-US" sz="2800" dirty="0">
              <a:solidFill>
                <a:srgbClr val="FFFFFF"/>
              </a:solidFill>
              <a:effectLst>
                <a:glow rad="228600">
                  <a:srgbClr val="000000"/>
                </a:glow>
              </a:effectLst>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113"/>
          <p:cNvGrpSpPr>
            <a:grpSpLocks/>
          </p:cNvGrpSpPr>
          <p:nvPr/>
        </p:nvGrpSpPr>
        <p:grpSpPr bwMode="auto">
          <a:xfrm>
            <a:off x="6022975" y="1136650"/>
            <a:ext cx="1289050" cy="1435100"/>
            <a:chOff x="1084" y="711"/>
            <a:chExt cx="2950" cy="2769"/>
          </a:xfrm>
        </p:grpSpPr>
        <p:grpSp>
          <p:nvGrpSpPr>
            <p:cNvPr id="145485" name="Group 114"/>
            <p:cNvGrpSpPr>
              <a:grpSpLocks/>
            </p:cNvGrpSpPr>
            <p:nvPr/>
          </p:nvGrpSpPr>
          <p:grpSpPr bwMode="auto">
            <a:xfrm>
              <a:off x="1084" y="711"/>
              <a:ext cx="2950" cy="2769"/>
              <a:chOff x="2707" y="548"/>
              <a:chExt cx="2950" cy="2769"/>
            </a:xfrm>
          </p:grpSpPr>
          <p:grpSp>
            <p:nvGrpSpPr>
              <p:cNvPr id="145491" name="Group 115"/>
              <p:cNvGrpSpPr>
                <a:grpSpLocks/>
              </p:cNvGrpSpPr>
              <p:nvPr/>
            </p:nvGrpSpPr>
            <p:grpSpPr bwMode="auto">
              <a:xfrm>
                <a:off x="3180" y="1046"/>
                <a:ext cx="2105" cy="1421"/>
                <a:chOff x="578" y="2316"/>
                <a:chExt cx="2105" cy="1421"/>
              </a:xfrm>
            </p:grpSpPr>
            <p:sp>
              <p:nvSpPr>
                <p:cNvPr id="14549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6315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49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5492"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5486" name="Freeform 119"/>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487" name="Freeform 120"/>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488" name="Freeform 121"/>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489" name="Freeform 122"/>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490" name="Freeform 123"/>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45410" name="Group 113"/>
          <p:cNvGrpSpPr>
            <a:grpSpLocks/>
          </p:cNvGrpSpPr>
          <p:nvPr/>
        </p:nvGrpSpPr>
        <p:grpSpPr bwMode="auto">
          <a:xfrm>
            <a:off x="6022975" y="3154363"/>
            <a:ext cx="1289050" cy="1435100"/>
            <a:chOff x="1084" y="711"/>
            <a:chExt cx="2950" cy="2769"/>
          </a:xfrm>
        </p:grpSpPr>
        <p:grpSp>
          <p:nvGrpSpPr>
            <p:cNvPr id="145475" name="Group 114"/>
            <p:cNvGrpSpPr>
              <a:grpSpLocks/>
            </p:cNvGrpSpPr>
            <p:nvPr/>
          </p:nvGrpSpPr>
          <p:grpSpPr bwMode="auto">
            <a:xfrm>
              <a:off x="1084" y="711"/>
              <a:ext cx="2950" cy="2769"/>
              <a:chOff x="2707" y="548"/>
              <a:chExt cx="2950" cy="2769"/>
            </a:xfrm>
          </p:grpSpPr>
          <p:grpSp>
            <p:nvGrpSpPr>
              <p:cNvPr id="145481" name="Group 115"/>
              <p:cNvGrpSpPr>
                <a:grpSpLocks/>
              </p:cNvGrpSpPr>
              <p:nvPr/>
            </p:nvGrpSpPr>
            <p:grpSpPr bwMode="auto">
              <a:xfrm>
                <a:off x="3180" y="1046"/>
                <a:ext cx="2105" cy="1421"/>
                <a:chOff x="578" y="2316"/>
                <a:chExt cx="2105" cy="1421"/>
              </a:xfrm>
            </p:grpSpPr>
            <p:sp>
              <p:nvSpPr>
                <p:cNvPr id="14548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6315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48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5482"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5476" name="Freeform 119"/>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477" name="Freeform 120"/>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478" name="Freeform 121"/>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479" name="Freeform 122"/>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480" name="Freeform 123"/>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5411"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541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541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5414" name="Rectangle 5"/>
          <p:cNvSpPr>
            <a:spLocks noChangeArrowheads="1"/>
          </p:cNvSpPr>
          <p:nvPr/>
        </p:nvSpPr>
        <p:spPr bwMode="auto">
          <a:xfrm>
            <a:off x="2881313" y="942975"/>
            <a:ext cx="20732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2800">
                <a:solidFill>
                  <a:srgbClr val="790015"/>
                </a:solidFill>
                <a:latin typeface="Times" charset="0"/>
              </a:rPr>
              <a:t> </a:t>
            </a:r>
            <a:r>
              <a:rPr kumimoji="0" lang="en-US">
                <a:solidFill>
                  <a:srgbClr val="790015"/>
                </a:solidFill>
                <a:latin typeface="Times" charset="0"/>
              </a:rPr>
              <a:t>HOÀNG GIA</a:t>
            </a:r>
          </a:p>
        </p:txBody>
      </p:sp>
      <p:sp>
        <p:nvSpPr>
          <p:cNvPr id="14541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5416" name="Rectangle 7"/>
          <p:cNvSpPr>
            <a:spLocks noChangeArrowheads="1"/>
          </p:cNvSpPr>
          <p:nvPr/>
        </p:nvSpPr>
        <p:spPr bwMode="auto">
          <a:xfrm>
            <a:off x="4786313" y="928688"/>
            <a:ext cx="1222375" cy="3968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50000"/>
              </a:spcBef>
              <a:buFontTx/>
              <a:buNone/>
            </a:pPr>
            <a:r>
              <a:rPr kumimoji="0" lang="en-US" sz="2000">
                <a:solidFill>
                  <a:srgbClr val="FAFD00"/>
                </a:solidFill>
                <a:latin typeface="Times" charset="0"/>
              </a:rPr>
              <a:t>1000 T.C.</a:t>
            </a:r>
          </a:p>
        </p:txBody>
      </p:sp>
      <p:sp>
        <p:nvSpPr>
          <p:cNvPr id="14541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5418"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2800">
                <a:solidFill>
                  <a:srgbClr val="1A0004"/>
                </a:solidFill>
                <a:latin typeface="Times" charset="0"/>
              </a:rPr>
              <a:t>S - Đ - S</a:t>
            </a:r>
          </a:p>
        </p:txBody>
      </p:sp>
      <p:sp>
        <p:nvSpPr>
          <p:cNvPr id="536587"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2800">
                <a:solidFill>
                  <a:srgbClr val="790015"/>
                </a:solidFill>
                <a:latin typeface="Times" charset="0"/>
              </a:rPr>
              <a:t>10             2</a:t>
            </a:r>
          </a:p>
        </p:txBody>
      </p:sp>
      <p:sp>
        <p:nvSpPr>
          <p:cNvPr id="145420" name="Rectangle 13"/>
          <p:cNvSpPr>
            <a:spLocks noChangeArrowheads="1"/>
          </p:cNvSpPr>
          <p:nvPr/>
        </p:nvSpPr>
        <p:spPr bwMode="auto">
          <a:xfrm>
            <a:off x="1295400" y="4300538"/>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5421" name="Rectangle 19"/>
          <p:cNvSpPr>
            <a:spLocks noChangeArrowheads="1"/>
          </p:cNvSpPr>
          <p:nvPr/>
        </p:nvSpPr>
        <p:spPr bwMode="auto">
          <a:xfrm>
            <a:off x="1258888" y="2765425"/>
            <a:ext cx="1844675" cy="10033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3600" b="0">
                <a:solidFill>
                  <a:srgbClr val="FFD34A"/>
                </a:solidFill>
                <a:latin typeface="Times" charset="0"/>
              </a:rPr>
              <a:t>V </a:t>
            </a:r>
            <a:r>
              <a:rPr kumimoji="0" lang="en-US" sz="6000" b="0">
                <a:solidFill>
                  <a:srgbClr val="51DC00"/>
                </a:solidFill>
                <a:latin typeface="Times" charset="0"/>
              </a:rPr>
              <a:t>H</a:t>
            </a:r>
            <a:r>
              <a:rPr kumimoji="0" lang="en-US" sz="3600" b="0">
                <a:solidFill>
                  <a:srgbClr val="FFD34A"/>
                </a:solidFill>
                <a:latin typeface="Times" charset="0"/>
              </a:rPr>
              <a:t> L</a:t>
            </a:r>
          </a:p>
        </p:txBody>
      </p:sp>
      <p:sp>
        <p:nvSpPr>
          <p:cNvPr id="536596"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2800">
                <a:solidFill>
                  <a:srgbClr val="790015"/>
                </a:solidFill>
                <a:latin typeface="Times" charset="0"/>
              </a:rPr>
              <a:t>   BẮC        NAM</a:t>
            </a:r>
          </a:p>
        </p:txBody>
      </p:sp>
      <p:sp>
        <p:nvSpPr>
          <p:cNvPr id="145423"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5424"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25"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26"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27"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28"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29"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30"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31"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32"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33"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5434"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5435"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5436"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5437" name="Rectangle 38"/>
          <p:cNvSpPr>
            <a:spLocks noChangeArrowheads="1"/>
          </p:cNvSpPr>
          <p:nvPr/>
        </p:nvSpPr>
        <p:spPr bwMode="auto">
          <a:xfrm>
            <a:off x="6226175" y="2159000"/>
            <a:ext cx="2457450" cy="9429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2800" i="1">
                <a:solidFill>
                  <a:srgbClr val="FFFFFF"/>
                </a:solidFill>
                <a:latin typeface="Helvetica" charset="0"/>
              </a:rPr>
              <a:t>2 Sam 7:4-16</a:t>
            </a:r>
          </a:p>
          <a:p>
            <a:pPr>
              <a:lnSpc>
                <a:spcPct val="100000"/>
              </a:lnSpc>
              <a:spcBef>
                <a:spcPct val="0"/>
              </a:spcBef>
              <a:buFontTx/>
              <a:buNone/>
            </a:pPr>
            <a:r>
              <a:rPr kumimoji="0" lang="en-US" sz="2800" i="1">
                <a:solidFill>
                  <a:srgbClr val="FFFFFF"/>
                </a:solidFill>
                <a:latin typeface="Helvetica" charset="0"/>
              </a:rPr>
              <a:t>1 Sử 17:3-15</a:t>
            </a:r>
          </a:p>
        </p:txBody>
      </p:sp>
      <p:sp>
        <p:nvSpPr>
          <p:cNvPr id="536615" name="Rectangle 39"/>
          <p:cNvSpPr>
            <a:spLocks noChangeArrowheads="1"/>
          </p:cNvSpPr>
          <p:nvPr/>
        </p:nvSpPr>
        <p:spPr bwMode="auto">
          <a:xfrm>
            <a:off x="3173413" y="1781175"/>
            <a:ext cx="3067050" cy="515938"/>
          </a:xfrm>
          <a:prstGeom prst="rect">
            <a:avLst/>
          </a:prstGeom>
          <a:noFill/>
          <a:ln w="12700">
            <a:noFill/>
            <a:miter lim="800000"/>
            <a:headEnd/>
            <a:tailEnd/>
          </a:ln>
          <a:effectLst/>
        </p:spPr>
        <p:txBody>
          <a:bodyPr wrap="none" lIns="90487" tIns="44450" rIns="90487" bIns="44450">
            <a:spAutoFit/>
          </a:bodyPr>
          <a:lstStyle/>
          <a:p>
            <a:pPr>
              <a:lnSpc>
                <a:spcPct val="100000"/>
              </a:lnSpc>
              <a:spcBef>
                <a:spcPct val="0"/>
              </a:spcBef>
              <a:buFontTx/>
              <a:buNone/>
              <a:defRPr/>
            </a:pPr>
            <a:r>
              <a:rPr kumimoji="0" lang="en-US" sz="2800">
                <a:solidFill>
                  <a:srgbClr val="114FFB"/>
                </a:solidFill>
                <a:effectLst>
                  <a:outerShdw blurRad="38100" dist="38100" dir="2700000" algn="tl">
                    <a:srgbClr val="000000"/>
                  </a:outerShdw>
                </a:effectLst>
                <a:latin typeface="Times" charset="0"/>
              </a:rPr>
              <a:t>&lt;&lt;&lt;</a:t>
            </a:r>
            <a:r>
              <a:rPr kumimoji="0" lang="en-US" sz="2800" i="1">
                <a:solidFill>
                  <a:srgbClr val="114FFB"/>
                </a:solidFill>
                <a:effectLst>
                  <a:outerShdw blurRad="38100" dist="38100" dir="2700000" algn="tl">
                    <a:srgbClr val="000000"/>
                  </a:outerShdw>
                </a:effectLst>
                <a:latin typeface="Times" charset="0"/>
              </a:rPr>
              <a:t>CHIA CẮT</a:t>
            </a:r>
            <a:r>
              <a:rPr kumimoji="0" lang="en-US" sz="2800">
                <a:solidFill>
                  <a:srgbClr val="114FFB"/>
                </a:solidFill>
                <a:effectLst>
                  <a:outerShdw blurRad="38100" dist="38100" dir="2700000" algn="tl">
                    <a:srgbClr val="000000"/>
                  </a:outerShdw>
                </a:effectLst>
                <a:latin typeface="Times" charset="0"/>
              </a:rPr>
              <a:t>&gt;&gt;&gt;</a:t>
            </a:r>
          </a:p>
        </p:txBody>
      </p:sp>
      <p:sp>
        <p:nvSpPr>
          <p:cNvPr id="145439" name="Line 40"/>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19" name="Line 43"/>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41" name="Text Box 70"/>
          <p:cNvSpPr txBox="1">
            <a:spLocks noChangeArrowheads="1"/>
          </p:cNvSpPr>
          <p:nvPr/>
        </p:nvSpPr>
        <p:spPr bwMode="auto">
          <a:xfrm>
            <a:off x="1765300" y="-9525"/>
            <a:ext cx="7034213"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1600">
                <a:solidFill>
                  <a:srgbClr val="FFFFFF"/>
                </a:solidFill>
                <a:latin typeface="Comic Sans MS" charset="0"/>
              </a:rPr>
              <a:t>1 Các Vua 12:25 đến 14:31</a:t>
            </a:r>
          </a:p>
        </p:txBody>
      </p:sp>
      <p:sp>
        <p:nvSpPr>
          <p:cNvPr id="536649" name="Line 73"/>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dist="135003" dir="247115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36650" name="Line 74"/>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dist="135003" dir="247115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145444" name="Group 173"/>
          <p:cNvGrpSpPr>
            <a:grpSpLocks/>
          </p:cNvGrpSpPr>
          <p:nvPr/>
        </p:nvGrpSpPr>
        <p:grpSpPr bwMode="auto">
          <a:xfrm>
            <a:off x="7942263" y="3436938"/>
            <a:ext cx="1133475" cy="1843087"/>
            <a:chOff x="5003" y="2165"/>
            <a:chExt cx="714" cy="1161"/>
          </a:xfrm>
        </p:grpSpPr>
        <p:sp>
          <p:nvSpPr>
            <p:cNvPr id="145452"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3"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5454"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5455"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56"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5457"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5458"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59"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60"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61"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62"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63"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64"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65"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66"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67"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68" name="Rectangle 134"/>
            <p:cNvSpPr>
              <a:spLocks noChangeArrowheads="1"/>
            </p:cNvSpPr>
            <p:nvPr/>
          </p:nvSpPr>
          <p:spPr bwMode="auto">
            <a:xfrm>
              <a:off x="5019" y="2165"/>
              <a:ext cx="6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900">
                  <a:solidFill>
                    <a:srgbClr val="000000"/>
                  </a:solidFill>
                  <a:latin typeface="Chicago" charset="0"/>
                </a:rPr>
                <a:t>HOÀNG GIA</a:t>
              </a:r>
            </a:p>
          </p:txBody>
        </p:sp>
        <p:sp>
          <p:nvSpPr>
            <p:cNvPr id="145469" name="Rectangle 13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900">
                  <a:solidFill>
                    <a:srgbClr val="000000"/>
                  </a:solidFill>
                  <a:latin typeface="Helvetica" charset="0"/>
                </a:rPr>
                <a:t>S - Đ - S</a:t>
              </a:r>
            </a:p>
          </p:txBody>
        </p:sp>
        <p:sp>
          <p:nvSpPr>
            <p:cNvPr id="536712" name="Rectangle 136"/>
            <p:cNvSpPr>
              <a:spLocks noChangeArrowheads="1"/>
            </p:cNvSpPr>
            <p:nvPr/>
          </p:nvSpPr>
          <p:spPr bwMode="auto">
            <a:xfrm>
              <a:off x="5008" y="2379"/>
              <a:ext cx="688" cy="142"/>
            </a:xfrm>
            <a:prstGeom prst="rect">
              <a:avLst/>
            </a:prstGeom>
            <a:noFill/>
            <a:ln w="12700">
              <a:noFill/>
              <a:miter lim="800000"/>
              <a:headEnd/>
              <a:tailEnd/>
            </a:ln>
            <a:effectLst/>
          </p:spPr>
          <p:txBody>
            <a:bodyPr wrap="none" lIns="90487" tIns="44450" rIns="90487" bIns="44450">
              <a:spAutoFit/>
            </a:bodyPr>
            <a:lstStyle/>
            <a:p>
              <a:pPr>
                <a:lnSpc>
                  <a:spcPct val="100000"/>
                </a:lnSpc>
                <a:spcBef>
                  <a:spcPct val="0"/>
                </a:spcBef>
                <a:buFontTx/>
                <a:buNone/>
                <a:defRPr/>
              </a:pPr>
              <a:r>
                <a:rPr kumimoji="0" lang="en-US" sz="900">
                  <a:solidFill>
                    <a:srgbClr val="000000"/>
                  </a:solidFill>
                  <a:effectLst>
                    <a:outerShdw blurRad="38100" dist="38100" dir="2700000" algn="tl">
                      <a:srgbClr val="FFFFFF"/>
                    </a:outerShdw>
                  </a:effectLst>
                  <a:latin typeface="Helvetica" charset="0"/>
                </a:rPr>
                <a:t> ••• CHIA CẮT ••• </a:t>
              </a:r>
            </a:p>
          </p:txBody>
        </p:sp>
        <p:sp>
          <p:nvSpPr>
            <p:cNvPr id="145471" name="Rectangle 138"/>
            <p:cNvSpPr>
              <a:spLocks noChangeArrowheads="1"/>
            </p:cNvSpPr>
            <p:nvPr/>
          </p:nvSpPr>
          <p:spPr bwMode="auto">
            <a:xfrm>
              <a:off x="5060" y="2503"/>
              <a:ext cx="57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800">
                  <a:solidFill>
                    <a:srgbClr val="000000"/>
                  </a:solidFill>
                  <a:latin typeface="Helvetica" charset="0"/>
                </a:rPr>
                <a:t>BẮC          NAM</a:t>
              </a:r>
            </a:p>
          </p:txBody>
        </p:sp>
        <p:sp>
          <p:nvSpPr>
            <p:cNvPr id="145472" name="Rectangle 137"/>
            <p:cNvSpPr>
              <a:spLocks noChangeArrowheads="1"/>
            </p:cNvSpPr>
            <p:nvPr/>
          </p:nvSpPr>
          <p:spPr bwMode="auto">
            <a:xfrm>
              <a:off x="5003" y="2615"/>
              <a:ext cx="567"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700">
                  <a:solidFill>
                    <a:srgbClr val="000000"/>
                  </a:solidFill>
                  <a:latin typeface="Helvetica" charset="0"/>
                </a:rPr>
                <a:t>Y-SƠ-RA-ÊN</a:t>
              </a:r>
            </a:p>
          </p:txBody>
        </p:sp>
        <p:sp>
          <p:nvSpPr>
            <p:cNvPr id="145473" name="Rectangle 139"/>
            <p:cNvSpPr>
              <a:spLocks noChangeArrowheads="1"/>
            </p:cNvSpPr>
            <p:nvPr/>
          </p:nvSpPr>
          <p:spPr bwMode="auto">
            <a:xfrm>
              <a:off x="5358" y="260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800">
                  <a:solidFill>
                    <a:srgbClr val="000000"/>
                  </a:solidFill>
                  <a:latin typeface="Helvetica" charset="0"/>
                </a:rPr>
                <a:t> GIUĐA</a:t>
              </a:r>
            </a:p>
          </p:txBody>
        </p:sp>
        <p:sp>
          <p:nvSpPr>
            <p:cNvPr id="145474" name="Rectangle 140"/>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800">
                  <a:solidFill>
                    <a:srgbClr val="000000"/>
                  </a:solidFill>
                  <a:latin typeface="Helvetica" charset="0"/>
                </a:rPr>
                <a:t>10              2</a:t>
              </a:r>
            </a:p>
          </p:txBody>
        </p:sp>
      </p:grpSp>
      <p:sp>
        <p:nvSpPr>
          <p:cNvPr id="145445" name="Text Box 1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000" b="0">
                <a:solidFill>
                  <a:srgbClr val="FFA27C"/>
                </a:solidFill>
                <a:latin typeface="B VAG Rounded Bold" charset="0"/>
              </a:rPr>
              <a:t> </a:t>
            </a:r>
          </a:p>
        </p:txBody>
      </p:sp>
      <p:sp>
        <p:nvSpPr>
          <p:cNvPr id="536720" name="Rectangle 144"/>
          <p:cNvSpPr>
            <a:spLocks noChangeArrowheads="1"/>
          </p:cNvSpPr>
          <p:nvPr/>
        </p:nvSpPr>
        <p:spPr bwMode="auto">
          <a:xfrm>
            <a:off x="8075613" y="6546850"/>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39</a:t>
            </a:r>
          </a:p>
        </p:txBody>
      </p:sp>
      <p:sp>
        <p:nvSpPr>
          <p:cNvPr id="145447" name="Text Box 168"/>
          <p:cNvSpPr txBox="1">
            <a:spLocks noChangeArrowheads="1"/>
          </p:cNvSpPr>
          <p:nvPr/>
        </p:nvSpPr>
        <p:spPr bwMode="auto">
          <a:xfrm>
            <a:off x="6278563" y="1439863"/>
            <a:ext cx="1104900" cy="58420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3200" i="1">
                <a:solidFill>
                  <a:srgbClr val="FFFFFF"/>
                </a:solidFill>
                <a:latin typeface="Kosher-Normal" charset="0"/>
              </a:rPr>
              <a:t>GĐv</a:t>
            </a:r>
          </a:p>
        </p:txBody>
      </p:sp>
      <p:sp>
        <p:nvSpPr>
          <p:cNvPr id="536748" name="AutoShape 172"/>
          <p:cNvSpPr>
            <a:spLocks noChangeArrowheads="1"/>
          </p:cNvSpPr>
          <p:nvPr/>
        </p:nvSpPr>
        <p:spPr bwMode="auto">
          <a:xfrm>
            <a:off x="3006725" y="2214563"/>
            <a:ext cx="3178175" cy="1550987"/>
          </a:xfrm>
          <a:prstGeom prst="roundRect">
            <a:avLst>
              <a:gd name="adj" fmla="val 16667"/>
            </a:avLst>
          </a:prstGeom>
          <a:noFill/>
          <a:ln w="76200">
            <a:solidFill>
              <a:srgbClr val="F8131B"/>
            </a:solidFill>
            <a:round/>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5449"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200">
                <a:solidFill>
                  <a:srgbClr val="FFFFFF"/>
                </a:solidFill>
                <a:latin typeface="Arial" charset="0"/>
              </a:rPr>
              <a:t>Sổ Tay Hướng Dẫn, tr. 32-37</a:t>
            </a:r>
          </a:p>
        </p:txBody>
      </p:sp>
      <p:sp>
        <p:nvSpPr>
          <p:cNvPr id="536597" name="Rectangle 21"/>
          <p:cNvSpPr>
            <a:spLocks noChangeArrowheads="1"/>
          </p:cNvSpPr>
          <p:nvPr/>
        </p:nvSpPr>
        <p:spPr bwMode="auto">
          <a:xfrm>
            <a:off x="2924175" y="2746375"/>
            <a:ext cx="32543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a:solidFill>
                  <a:srgbClr val="790015"/>
                </a:solidFill>
                <a:latin typeface="Times" charset="0"/>
              </a:rPr>
              <a:t>Y-SƠ-RA-ÊN  GIU-ĐA</a:t>
            </a:r>
          </a:p>
        </p:txBody>
      </p:sp>
      <p:sp>
        <p:nvSpPr>
          <p:cNvPr id="145451"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600">
                <a:solidFill>
                  <a:srgbClr val="FFFFFF"/>
                </a:solidFill>
                <a:latin typeface="Comic Sans MS" charset="0"/>
              </a:rPr>
              <a:t>3</a:t>
            </a:r>
            <a:endParaRPr kumimoji="0" lang="en-US" sz="1600" b="0">
              <a:solidFill>
                <a:srgbClr val="FFA27C"/>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grpId="0"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grpId="0"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6748"/>
                                        </p:tgtEl>
                                        <p:attrNameLst>
                                          <p:attrName>style.visibility</p:attrName>
                                        </p:attrNameLst>
                                      </p:cBhvr>
                                      <p:to>
                                        <p:strVal val="visible"/>
                                      </p:to>
                                    </p:set>
                                    <p:animEffect transition="in" filter="fade">
                                      <p:cBhvr>
                                        <p:cTn id="29" dur="1000"/>
                                        <p:tgtEl>
                                          <p:spTgt spid="536748"/>
                                        </p:tgtEl>
                                      </p:cBhvr>
                                    </p:animEffect>
                                  </p:childTnLst>
                                </p:cTn>
                              </p:par>
                            </p:childTnLst>
                          </p:cTn>
                        </p:par>
                        <p:par>
                          <p:cTn id="30" fill="hold" nodeType="afterGroup">
                            <p:stCondLst>
                              <p:cond delay="1000"/>
                            </p:stCondLst>
                            <p:childTnLst>
                              <p:par>
                                <p:cTn id="31" presetID="17" presetClass="entr" presetSubtype="8" fill="hold" grpId="0" nodeType="afterEffect">
                                  <p:stCondLst>
                                    <p:cond delay="0"/>
                                  </p:stCondLst>
                                  <p:childTnLst>
                                    <p:set>
                                      <p:cBhvr>
                                        <p:cTn id="32" dur="1" fill="hold">
                                          <p:stCondLst>
                                            <p:cond delay="0"/>
                                          </p:stCondLst>
                                        </p:cTn>
                                        <p:tgtEl>
                                          <p:spTgt spid="536596"/>
                                        </p:tgtEl>
                                        <p:attrNameLst>
                                          <p:attrName>style.visibility</p:attrName>
                                        </p:attrNameLst>
                                      </p:cBhvr>
                                      <p:to>
                                        <p:strVal val="visible"/>
                                      </p:to>
                                    </p:set>
                                    <p:anim calcmode="lin" valueType="num">
                                      <p:cBhvr>
                                        <p:cTn id="33" dur="500" fill="hold"/>
                                        <p:tgtEl>
                                          <p:spTgt spid="536596"/>
                                        </p:tgtEl>
                                        <p:attrNameLst>
                                          <p:attrName>ppt_x</p:attrName>
                                        </p:attrNameLst>
                                      </p:cBhvr>
                                      <p:tavLst>
                                        <p:tav tm="0">
                                          <p:val>
                                            <p:strVal val="#ppt_x-#ppt_w/2"/>
                                          </p:val>
                                        </p:tav>
                                        <p:tav tm="100000">
                                          <p:val>
                                            <p:strVal val="#ppt_x"/>
                                          </p:val>
                                        </p:tav>
                                      </p:tavLst>
                                    </p:anim>
                                    <p:anim calcmode="lin" valueType="num">
                                      <p:cBhvr>
                                        <p:cTn id="34" dur="500" fill="hold"/>
                                        <p:tgtEl>
                                          <p:spTgt spid="536596"/>
                                        </p:tgtEl>
                                        <p:attrNameLst>
                                          <p:attrName>ppt_y</p:attrName>
                                        </p:attrNameLst>
                                      </p:cBhvr>
                                      <p:tavLst>
                                        <p:tav tm="0">
                                          <p:val>
                                            <p:strVal val="#ppt_y"/>
                                          </p:val>
                                        </p:tav>
                                        <p:tav tm="100000">
                                          <p:val>
                                            <p:strVal val="#ppt_y"/>
                                          </p:val>
                                        </p:tav>
                                      </p:tavLst>
                                    </p:anim>
                                    <p:anim calcmode="lin" valueType="num">
                                      <p:cBhvr>
                                        <p:cTn id="35" dur="500" fill="hold"/>
                                        <p:tgtEl>
                                          <p:spTgt spid="536596"/>
                                        </p:tgtEl>
                                        <p:attrNameLst>
                                          <p:attrName>ppt_w</p:attrName>
                                        </p:attrNameLst>
                                      </p:cBhvr>
                                      <p:tavLst>
                                        <p:tav tm="0">
                                          <p:val>
                                            <p:fltVal val="0"/>
                                          </p:val>
                                        </p:tav>
                                        <p:tav tm="100000">
                                          <p:val>
                                            <p:strVal val="#ppt_w"/>
                                          </p:val>
                                        </p:tav>
                                      </p:tavLst>
                                    </p:anim>
                                    <p:anim calcmode="lin" valueType="num">
                                      <p:cBhvr>
                                        <p:cTn id="36"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8" fill="hold" grpId="0" nodeType="clickEffect">
                                  <p:stCondLst>
                                    <p:cond delay="0"/>
                                  </p:stCondLst>
                                  <p:childTnLst>
                                    <p:set>
                                      <p:cBhvr>
                                        <p:cTn id="40" dur="1" fill="hold">
                                          <p:stCondLst>
                                            <p:cond delay="0"/>
                                          </p:stCondLst>
                                        </p:cTn>
                                        <p:tgtEl>
                                          <p:spTgt spid="536597"/>
                                        </p:tgtEl>
                                        <p:attrNameLst>
                                          <p:attrName>style.visibility</p:attrName>
                                        </p:attrNameLst>
                                      </p:cBhvr>
                                      <p:to>
                                        <p:strVal val="visible"/>
                                      </p:to>
                                    </p:set>
                                    <p:anim calcmode="lin" valueType="num">
                                      <p:cBhvr>
                                        <p:cTn id="41" dur="500" fill="hold"/>
                                        <p:tgtEl>
                                          <p:spTgt spid="536597"/>
                                        </p:tgtEl>
                                        <p:attrNameLst>
                                          <p:attrName>ppt_x</p:attrName>
                                        </p:attrNameLst>
                                      </p:cBhvr>
                                      <p:tavLst>
                                        <p:tav tm="0">
                                          <p:val>
                                            <p:strVal val="#ppt_x-#ppt_w/2"/>
                                          </p:val>
                                        </p:tav>
                                        <p:tav tm="100000">
                                          <p:val>
                                            <p:strVal val="#ppt_x"/>
                                          </p:val>
                                        </p:tav>
                                      </p:tavLst>
                                    </p:anim>
                                    <p:anim calcmode="lin" valueType="num">
                                      <p:cBhvr>
                                        <p:cTn id="42" dur="500" fill="hold"/>
                                        <p:tgtEl>
                                          <p:spTgt spid="536597"/>
                                        </p:tgtEl>
                                        <p:attrNameLst>
                                          <p:attrName>ppt_y</p:attrName>
                                        </p:attrNameLst>
                                      </p:cBhvr>
                                      <p:tavLst>
                                        <p:tav tm="0">
                                          <p:val>
                                            <p:strVal val="#ppt_y"/>
                                          </p:val>
                                        </p:tav>
                                        <p:tav tm="100000">
                                          <p:val>
                                            <p:strVal val="#ppt_y"/>
                                          </p:val>
                                        </p:tav>
                                      </p:tavLst>
                                    </p:anim>
                                    <p:anim calcmode="lin" valueType="num">
                                      <p:cBhvr>
                                        <p:cTn id="43" dur="500" fill="hold"/>
                                        <p:tgtEl>
                                          <p:spTgt spid="536597"/>
                                        </p:tgtEl>
                                        <p:attrNameLst>
                                          <p:attrName>ppt_w</p:attrName>
                                        </p:attrNameLst>
                                      </p:cBhvr>
                                      <p:tavLst>
                                        <p:tav tm="0">
                                          <p:val>
                                            <p:fltVal val="0"/>
                                          </p:val>
                                        </p:tav>
                                        <p:tav tm="100000">
                                          <p:val>
                                            <p:strVal val="#ppt_w"/>
                                          </p:val>
                                        </p:tav>
                                      </p:tavLst>
                                    </p:anim>
                                    <p:anim calcmode="lin" valueType="num">
                                      <p:cBhvr>
                                        <p:cTn id="44" dur="500" fill="hold"/>
                                        <p:tgtEl>
                                          <p:spTgt spid="536597"/>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500"/>
                            </p:stCondLst>
                            <p:childTnLst>
                              <p:par>
                                <p:cTn id="46" presetID="17" presetClass="entr" presetSubtype="8" fill="hold" grpId="0" nodeType="afterEffect">
                                  <p:stCondLst>
                                    <p:cond delay="0"/>
                                  </p:stCondLst>
                                  <p:childTnLst>
                                    <p:set>
                                      <p:cBhvr>
                                        <p:cTn id="47" dur="1" fill="hold">
                                          <p:stCondLst>
                                            <p:cond delay="0"/>
                                          </p:stCondLst>
                                        </p:cTn>
                                        <p:tgtEl>
                                          <p:spTgt spid="536587"/>
                                        </p:tgtEl>
                                        <p:attrNameLst>
                                          <p:attrName>style.visibility</p:attrName>
                                        </p:attrNameLst>
                                      </p:cBhvr>
                                      <p:to>
                                        <p:strVal val="visible"/>
                                      </p:to>
                                    </p:set>
                                    <p:anim calcmode="lin" valueType="num">
                                      <p:cBhvr>
                                        <p:cTn id="48" dur="500" fill="hold"/>
                                        <p:tgtEl>
                                          <p:spTgt spid="536587"/>
                                        </p:tgtEl>
                                        <p:attrNameLst>
                                          <p:attrName>ppt_x</p:attrName>
                                        </p:attrNameLst>
                                      </p:cBhvr>
                                      <p:tavLst>
                                        <p:tav tm="0">
                                          <p:val>
                                            <p:strVal val="#ppt_x-#ppt_w/2"/>
                                          </p:val>
                                        </p:tav>
                                        <p:tav tm="100000">
                                          <p:val>
                                            <p:strVal val="#ppt_x"/>
                                          </p:val>
                                        </p:tav>
                                      </p:tavLst>
                                    </p:anim>
                                    <p:anim calcmode="lin" valueType="num">
                                      <p:cBhvr>
                                        <p:cTn id="49" dur="500" fill="hold"/>
                                        <p:tgtEl>
                                          <p:spTgt spid="536587"/>
                                        </p:tgtEl>
                                        <p:attrNameLst>
                                          <p:attrName>ppt_y</p:attrName>
                                        </p:attrNameLst>
                                      </p:cBhvr>
                                      <p:tavLst>
                                        <p:tav tm="0">
                                          <p:val>
                                            <p:strVal val="#ppt_y"/>
                                          </p:val>
                                        </p:tav>
                                        <p:tav tm="100000">
                                          <p:val>
                                            <p:strVal val="#ppt_y"/>
                                          </p:val>
                                        </p:tav>
                                      </p:tavLst>
                                    </p:anim>
                                    <p:anim calcmode="lin" valueType="num">
                                      <p:cBhvr>
                                        <p:cTn id="50" dur="500" fill="hold"/>
                                        <p:tgtEl>
                                          <p:spTgt spid="536587"/>
                                        </p:tgtEl>
                                        <p:attrNameLst>
                                          <p:attrName>ppt_w</p:attrName>
                                        </p:attrNameLst>
                                      </p:cBhvr>
                                      <p:tavLst>
                                        <p:tav tm="0">
                                          <p:val>
                                            <p:fltVal val="0"/>
                                          </p:val>
                                        </p:tav>
                                        <p:tav tm="100000">
                                          <p:val>
                                            <p:strVal val="#ppt_w"/>
                                          </p:val>
                                        </p:tav>
                                      </p:tavLst>
                                    </p:anim>
                                    <p:anim calcmode="lin" valueType="num">
                                      <p:cBhvr>
                                        <p:cTn id="51"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615" grpId="0" autoUpdateAnimBg="0"/>
      <p:bldP spid="536619" grpId="0" animBg="1"/>
      <p:bldP spid="536649" grpId="0" animBg="1"/>
      <p:bldP spid="536650" grpId="0" animBg="1"/>
      <p:bldP spid="536748" grpId="0" animBg="1"/>
      <p:bldP spid="536597"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67587" name="Text Box 3"/>
          <p:cNvSpPr txBox="1">
            <a:spLocks noChangeArrowheads="1"/>
          </p:cNvSpPr>
          <p:nvPr/>
        </p:nvSpPr>
        <p:spPr bwMode="auto">
          <a:xfrm>
            <a:off x="457200" y="533400"/>
            <a:ext cx="7924800" cy="4999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sz="2400" b="1">
                <a:solidFill>
                  <a:schemeClr val="tx1"/>
                </a:solidFill>
                <a:latin typeface="Arial Narrow" charset="0"/>
                <a:ea typeface="ＭＳ Ｐゴシック" charset="0"/>
                <a:cs typeface="Times New Roman" charset="0"/>
              </a:defRPr>
            </a:lvl1pPr>
            <a:lvl2pPr marL="742950" indent="-285750">
              <a:defRPr kumimoji="1" sz="2400" b="1">
                <a:solidFill>
                  <a:schemeClr val="tx1"/>
                </a:solidFill>
                <a:latin typeface="Arial Narrow" charset="0"/>
                <a:ea typeface="Times New Roman" charset="0"/>
                <a:cs typeface="Times New Roman" charset="0"/>
              </a:defRPr>
            </a:lvl2pPr>
            <a:lvl3pPr marL="1143000" indent="-228600">
              <a:defRPr kumimoji="1" sz="2400" b="1">
                <a:solidFill>
                  <a:schemeClr val="tx1"/>
                </a:solidFill>
                <a:latin typeface="Arial Narrow" charset="0"/>
                <a:ea typeface="Times New Roman" charset="0"/>
                <a:cs typeface="Times New Roman" charset="0"/>
              </a:defRPr>
            </a:lvl3pPr>
            <a:lvl4pPr marL="1600200" indent="-228600">
              <a:defRPr kumimoji="1" sz="2400" b="1">
                <a:solidFill>
                  <a:schemeClr val="tx1"/>
                </a:solidFill>
                <a:latin typeface="Arial Narrow" charset="0"/>
                <a:ea typeface="Times New Roman" charset="0"/>
                <a:cs typeface="Times New Roman" charset="0"/>
              </a:defRPr>
            </a:lvl4pPr>
            <a:lvl5pPr marL="2057400" indent="-228600">
              <a:defRPr kumimoji="1" sz="2400" b="1">
                <a:solidFill>
                  <a:schemeClr val="tx1"/>
                </a:solidFill>
                <a:latin typeface="Arial Narrow" charset="0"/>
                <a:ea typeface="Times New Roman" charset="0"/>
                <a:cs typeface="Times New Roman"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Times New Roman" charset="0"/>
                <a:cs typeface="Times New Roman"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Times New Roman" charset="0"/>
                <a:cs typeface="Times New Roman"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Times New Roman" charset="0"/>
                <a:cs typeface="Times New Roman"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Times New Roman" charset="0"/>
                <a:cs typeface="Times New Roman" charset="0"/>
              </a:defRPr>
            </a:lvl9pPr>
          </a:lstStyle>
          <a:p>
            <a:pPr eaLnBrk="1" hangingPunct="1">
              <a:lnSpc>
                <a:spcPct val="100000"/>
              </a:lnSpc>
              <a:spcBef>
                <a:spcPct val="50000"/>
              </a:spcBef>
              <a:buFontTx/>
              <a:buNone/>
              <a:defRPr/>
            </a:pPr>
            <a:r>
              <a:rPr kumimoji="0" lang="en-US" sz="4400" smtClean="0">
                <a:solidFill>
                  <a:schemeClr val="bg1"/>
                </a:solidFill>
                <a:latin typeface="Times New Roman" charset="0"/>
              </a:rPr>
              <a:t>Câu hỏi ôn về 1 &amp; 2 Các Vua</a:t>
            </a:r>
          </a:p>
          <a:p>
            <a:pPr eaLnBrk="1" hangingPunct="1">
              <a:lnSpc>
                <a:spcPct val="100000"/>
              </a:lnSpc>
              <a:spcBef>
                <a:spcPct val="50000"/>
              </a:spcBef>
              <a:buFontTx/>
              <a:buAutoNum type="arabicPeriod"/>
              <a:defRPr/>
            </a:pPr>
            <a:r>
              <a:rPr kumimoji="0" lang="en-US" sz="3600" smtClean="0">
                <a:solidFill>
                  <a:schemeClr val="bg1"/>
                </a:solidFill>
                <a:latin typeface="Times New Roman" charset="0"/>
              </a:rPr>
              <a:t> </a:t>
            </a:r>
            <a:r>
              <a:rPr kumimoji="0" lang="en-US" sz="3200" smtClean="0">
                <a:solidFill>
                  <a:schemeClr val="bg1"/>
                </a:solidFill>
                <a:latin typeface="Times New Roman" charset="0"/>
              </a:rPr>
              <a:t>1 Các Vua bắt đầu với vua _________ và mô tả sự ___________ vương quốc.</a:t>
            </a:r>
          </a:p>
          <a:p>
            <a:pPr eaLnBrk="1" hangingPunct="1">
              <a:lnSpc>
                <a:spcPct val="100000"/>
              </a:lnSpc>
              <a:spcBef>
                <a:spcPct val="50000"/>
              </a:spcBef>
              <a:buFontTx/>
              <a:buAutoNum type="arabicPeriod"/>
              <a:defRPr/>
            </a:pPr>
            <a:r>
              <a:rPr kumimoji="0" lang="en-US" sz="3200" smtClean="0">
                <a:solidFill>
                  <a:schemeClr val="bg1"/>
                </a:solidFill>
                <a:latin typeface="Times New Roman" charset="0"/>
              </a:rPr>
              <a:t> Tiên tri ______ là nhân vật nổi bật của      1 Vua, trong khi ______ là nhân vật nổi bật trong  2 Vua. </a:t>
            </a:r>
          </a:p>
          <a:p>
            <a:pPr eaLnBrk="1" hangingPunct="1">
              <a:lnSpc>
                <a:spcPct val="100000"/>
              </a:lnSpc>
              <a:spcBef>
                <a:spcPct val="50000"/>
              </a:spcBef>
              <a:buFontTx/>
              <a:buAutoNum type="arabicPeriod"/>
              <a:defRPr/>
            </a:pPr>
            <a:r>
              <a:rPr kumimoji="0" lang="en-US" sz="3200" smtClean="0">
                <a:solidFill>
                  <a:schemeClr val="bg1"/>
                </a:solidFill>
                <a:latin typeface="Times New Roman" charset="0"/>
              </a:rPr>
              <a:t>2 Vua kể về sự sụp đổ của ____________ và ___________.</a:t>
            </a:r>
          </a:p>
        </p:txBody>
      </p:sp>
      <p:sp>
        <p:nvSpPr>
          <p:cNvPr id="129028" name="Text Box 4"/>
          <p:cNvSpPr txBox="1">
            <a:spLocks noChangeArrowheads="1"/>
          </p:cNvSpPr>
          <p:nvPr/>
        </p:nvSpPr>
        <p:spPr bwMode="auto">
          <a:xfrm>
            <a:off x="5800725" y="1603375"/>
            <a:ext cx="1830388"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sz="3200">
                <a:solidFill>
                  <a:schemeClr val="bg1"/>
                </a:solidFill>
              </a:rPr>
              <a:t>Sa-lô-môn</a:t>
            </a:r>
          </a:p>
        </p:txBody>
      </p:sp>
      <p:sp>
        <p:nvSpPr>
          <p:cNvPr id="129029" name="Text Box 5"/>
          <p:cNvSpPr txBox="1">
            <a:spLocks noChangeArrowheads="1"/>
          </p:cNvSpPr>
          <p:nvPr/>
        </p:nvSpPr>
        <p:spPr bwMode="auto">
          <a:xfrm>
            <a:off x="2771775" y="2060575"/>
            <a:ext cx="1757363"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sz="3200">
                <a:solidFill>
                  <a:schemeClr val="bg1"/>
                </a:solidFill>
              </a:rPr>
              <a:t>phân chia</a:t>
            </a:r>
          </a:p>
        </p:txBody>
      </p:sp>
      <p:sp>
        <p:nvSpPr>
          <p:cNvPr id="129030" name="Text Box 6"/>
          <p:cNvSpPr txBox="1">
            <a:spLocks noChangeArrowheads="1"/>
          </p:cNvSpPr>
          <p:nvPr/>
        </p:nvSpPr>
        <p:spPr bwMode="auto">
          <a:xfrm>
            <a:off x="2797175" y="2827338"/>
            <a:ext cx="1703388"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sz="3200">
                <a:solidFill>
                  <a:schemeClr val="bg1"/>
                </a:solidFill>
              </a:rPr>
              <a:t>Ê-li</a:t>
            </a:r>
          </a:p>
        </p:txBody>
      </p:sp>
      <p:sp>
        <p:nvSpPr>
          <p:cNvPr id="129031" name="Text Box 7"/>
          <p:cNvSpPr txBox="1">
            <a:spLocks noChangeArrowheads="1"/>
          </p:cNvSpPr>
          <p:nvPr/>
        </p:nvSpPr>
        <p:spPr bwMode="auto">
          <a:xfrm>
            <a:off x="3995738" y="3284538"/>
            <a:ext cx="1703387"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sz="3200">
                <a:solidFill>
                  <a:schemeClr val="bg1"/>
                </a:solidFill>
              </a:rPr>
              <a:t>Ê-li-sê</a:t>
            </a:r>
          </a:p>
        </p:txBody>
      </p:sp>
      <p:sp>
        <p:nvSpPr>
          <p:cNvPr id="129032" name="Text Box 8"/>
          <p:cNvSpPr txBox="1">
            <a:spLocks noChangeArrowheads="1"/>
          </p:cNvSpPr>
          <p:nvPr/>
        </p:nvSpPr>
        <p:spPr bwMode="auto">
          <a:xfrm>
            <a:off x="6227763" y="4483100"/>
            <a:ext cx="2160587"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sz="3200">
                <a:solidFill>
                  <a:schemeClr val="bg1"/>
                </a:solidFill>
              </a:rPr>
              <a:t>Sa-ma-ri</a:t>
            </a:r>
          </a:p>
        </p:txBody>
      </p:sp>
      <p:sp>
        <p:nvSpPr>
          <p:cNvPr id="129033" name="Text Box 9"/>
          <p:cNvSpPr txBox="1">
            <a:spLocks noChangeArrowheads="1"/>
          </p:cNvSpPr>
          <p:nvPr/>
        </p:nvSpPr>
        <p:spPr bwMode="auto">
          <a:xfrm>
            <a:off x="1476375" y="4986338"/>
            <a:ext cx="287972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sz="3200">
                <a:solidFill>
                  <a:schemeClr val="bg1"/>
                </a:solidFill>
              </a:rPr>
              <a:t>Giê-ru-sa-lem</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9028"/>
                                        </p:tgtEl>
                                        <p:attrNameLst>
                                          <p:attrName>style.visibility</p:attrName>
                                        </p:attrNameLst>
                                      </p:cBhvr>
                                      <p:to>
                                        <p:strVal val="visible"/>
                                      </p:to>
                                    </p:set>
                                    <p:animEffect transition="in" filter="blinds(horizontal)">
                                      <p:cBhvr>
                                        <p:cTn id="7" dur="500"/>
                                        <p:tgtEl>
                                          <p:spTgt spid="129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29029">
                                            <p:txEl>
                                              <p:pRg st="0" end="0"/>
                                            </p:txEl>
                                          </p:spTgt>
                                        </p:tgtEl>
                                        <p:attrNameLst>
                                          <p:attrName>style.visibility</p:attrName>
                                        </p:attrNameLst>
                                      </p:cBhvr>
                                      <p:to>
                                        <p:strVal val="visible"/>
                                      </p:to>
                                    </p:set>
                                    <p:animEffect transition="in" filter="blinds(horizontal)">
                                      <p:cBhvr>
                                        <p:cTn id="12" dur="500"/>
                                        <p:tgtEl>
                                          <p:spTgt spid="12902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9030"/>
                                        </p:tgtEl>
                                        <p:attrNameLst>
                                          <p:attrName>style.visibility</p:attrName>
                                        </p:attrNameLst>
                                      </p:cBhvr>
                                      <p:to>
                                        <p:strVal val="visible"/>
                                      </p:to>
                                    </p:set>
                                    <p:animEffect transition="in" filter="blinds(horizontal)">
                                      <p:cBhvr>
                                        <p:cTn id="17" dur="500"/>
                                        <p:tgtEl>
                                          <p:spTgt spid="1290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9031"/>
                                        </p:tgtEl>
                                        <p:attrNameLst>
                                          <p:attrName>style.visibility</p:attrName>
                                        </p:attrNameLst>
                                      </p:cBhvr>
                                      <p:to>
                                        <p:strVal val="visible"/>
                                      </p:to>
                                    </p:set>
                                    <p:animEffect transition="in" filter="blinds(horizontal)">
                                      <p:cBhvr>
                                        <p:cTn id="22" dur="500"/>
                                        <p:tgtEl>
                                          <p:spTgt spid="1290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9032"/>
                                        </p:tgtEl>
                                        <p:attrNameLst>
                                          <p:attrName>style.visibility</p:attrName>
                                        </p:attrNameLst>
                                      </p:cBhvr>
                                      <p:to>
                                        <p:strVal val="visible"/>
                                      </p:to>
                                    </p:set>
                                    <p:animEffect transition="in" filter="blinds(horizontal)">
                                      <p:cBhvr>
                                        <p:cTn id="27" dur="500"/>
                                        <p:tgtEl>
                                          <p:spTgt spid="1290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9033"/>
                                        </p:tgtEl>
                                        <p:attrNameLst>
                                          <p:attrName>style.visibility</p:attrName>
                                        </p:attrNameLst>
                                      </p:cBhvr>
                                      <p:to>
                                        <p:strVal val="visible"/>
                                      </p:to>
                                    </p:set>
                                    <p:animEffect transition="in" filter="blinds(horizontal)">
                                      <p:cBhvr>
                                        <p:cTn id="32" dur="500"/>
                                        <p:tgtEl>
                                          <p:spTgt spid="129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p:bldP spid="129030" grpId="0"/>
      <p:bldP spid="129031" grpId="0"/>
      <p:bldP spid="129032" grpId="0"/>
      <p:bldP spid="1290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ext Box 152"/>
          <p:cNvSpPr txBox="1">
            <a:spLocks noChangeArrowheads="1"/>
          </p:cNvSpPr>
          <p:nvPr/>
        </p:nvSpPr>
        <p:spPr bwMode="auto">
          <a:xfrm>
            <a:off x="1765300" y="0"/>
            <a:ext cx="7034213"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1600">
                <a:solidFill>
                  <a:srgbClr val="FFFFFF"/>
                </a:solidFill>
                <a:latin typeface="Comic Sans MS" charset="0"/>
              </a:rPr>
              <a:t>1 Các Vua 12:25 đến 14:31</a:t>
            </a:r>
          </a:p>
        </p:txBody>
      </p:sp>
      <p:pic>
        <p:nvPicPr>
          <p:cNvPr id="14745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150" y="717550"/>
            <a:ext cx="36957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7459" name="Rectangle 3"/>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7460" name="Rectangle 4"/>
          <p:cNvSpPr>
            <a:spLocks noChangeArrowheads="1"/>
          </p:cNvSpPr>
          <p:nvPr/>
        </p:nvSpPr>
        <p:spPr bwMode="auto">
          <a:xfrm>
            <a:off x="5889625" y="3900488"/>
            <a:ext cx="2016125" cy="6413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7461"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7462"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grpSp>
        <p:nvGrpSpPr>
          <p:cNvPr id="2" name="Group 7"/>
          <p:cNvGrpSpPr>
            <a:grpSpLocks/>
          </p:cNvGrpSpPr>
          <p:nvPr/>
        </p:nvGrpSpPr>
        <p:grpSpPr bwMode="auto">
          <a:xfrm>
            <a:off x="2082800" y="2178050"/>
            <a:ext cx="5010150" cy="2774950"/>
            <a:chOff x="1320" y="1356"/>
            <a:chExt cx="3156" cy="1748"/>
          </a:xfrm>
        </p:grpSpPr>
        <p:sp>
          <p:nvSpPr>
            <p:cNvPr id="147504"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47505"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7506"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55694" name="Rectangle 14"/>
          <p:cNvSpPr>
            <a:spLocks noChangeArrowheads="1"/>
          </p:cNvSpPr>
          <p:nvPr/>
        </p:nvSpPr>
        <p:spPr bwMode="auto">
          <a:xfrm>
            <a:off x="1608138" y="1677988"/>
            <a:ext cx="2349500"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3200" i="1">
                <a:solidFill>
                  <a:srgbClr val="FAFD00"/>
                </a:solidFill>
                <a:latin typeface="Times" charset="0"/>
              </a:rPr>
              <a:t>10 CHI TỘC</a:t>
            </a:r>
          </a:p>
        </p:txBody>
      </p:sp>
      <p:grpSp>
        <p:nvGrpSpPr>
          <p:cNvPr id="3" name="Group 15"/>
          <p:cNvGrpSpPr>
            <a:grpSpLocks/>
          </p:cNvGrpSpPr>
          <p:nvPr/>
        </p:nvGrpSpPr>
        <p:grpSpPr bwMode="auto">
          <a:xfrm>
            <a:off x="1574800" y="317500"/>
            <a:ext cx="7416800" cy="1320800"/>
            <a:chOff x="992" y="104"/>
            <a:chExt cx="4672" cy="832"/>
          </a:xfrm>
        </p:grpSpPr>
        <p:sp>
          <p:nvSpPr>
            <p:cNvPr id="147502" name="Rectangle 16"/>
            <p:cNvSpPr>
              <a:spLocks noChangeArrowheads="1"/>
            </p:cNvSpPr>
            <p:nvPr/>
          </p:nvSpPr>
          <p:spPr bwMode="auto">
            <a:xfrm>
              <a:off x="992" y="104"/>
              <a:ext cx="4608" cy="832"/>
            </a:xfrm>
            <a:prstGeom prst="rect">
              <a:avLst/>
            </a:prstGeom>
            <a:solidFill>
              <a:srgbClr val="14C2F8"/>
            </a:solidFill>
            <a:ln>
              <a:noFill/>
            </a:ln>
            <a:effectLst>
              <a:outerShdw dist="179605" dir="2700000"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7503" name="Rectangle 17"/>
            <p:cNvSpPr>
              <a:spLocks noChangeArrowheads="1"/>
            </p:cNvSpPr>
            <p:nvPr/>
          </p:nvSpPr>
          <p:spPr bwMode="auto">
            <a:xfrm>
              <a:off x="1261" y="149"/>
              <a:ext cx="4403" cy="74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3600">
                  <a:solidFill>
                    <a:srgbClr val="FF5008"/>
                  </a:solidFill>
                  <a:latin typeface="Times" charset="0"/>
                </a:rPr>
                <a:t>VƯƠNG QUỐC PHÍA BẮC:</a:t>
              </a:r>
            </a:p>
            <a:p>
              <a:pPr>
                <a:lnSpc>
                  <a:spcPct val="100000"/>
                </a:lnSpc>
                <a:spcBef>
                  <a:spcPct val="0"/>
                </a:spcBef>
                <a:buFontTx/>
                <a:buNone/>
              </a:pPr>
              <a:r>
                <a:rPr kumimoji="0" lang="en-US" sz="3600">
                  <a:solidFill>
                    <a:srgbClr val="FF5008"/>
                  </a:solidFill>
                  <a:latin typeface="Times" charset="0"/>
                </a:rPr>
                <a:t>                  </a:t>
              </a:r>
              <a:r>
                <a:rPr kumimoji="0" lang="en-US" sz="3400">
                  <a:solidFill>
                    <a:srgbClr val="800000"/>
                  </a:solidFill>
                  <a:latin typeface="Times" charset="0"/>
                </a:rPr>
                <a:t>Y-SƠ-RA-ÊN</a:t>
              </a:r>
            </a:p>
          </p:txBody>
        </p:sp>
      </p:grpSp>
      <p:sp>
        <p:nvSpPr>
          <p:cNvPr id="455699" name="Rectangle 19"/>
          <p:cNvSpPr>
            <a:spLocks noChangeArrowheads="1"/>
          </p:cNvSpPr>
          <p:nvPr/>
        </p:nvSpPr>
        <p:spPr bwMode="auto">
          <a:xfrm>
            <a:off x="555625" y="4275138"/>
            <a:ext cx="2146300"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3200" i="1">
                <a:solidFill>
                  <a:srgbClr val="FAFD00"/>
                </a:solidFill>
                <a:latin typeface="Times" charset="0"/>
              </a:rPr>
              <a:t>2 CHI TỘC</a:t>
            </a:r>
          </a:p>
        </p:txBody>
      </p:sp>
      <p:grpSp>
        <p:nvGrpSpPr>
          <p:cNvPr id="4" name="Group 20"/>
          <p:cNvGrpSpPr>
            <a:grpSpLocks/>
          </p:cNvGrpSpPr>
          <p:nvPr/>
        </p:nvGrpSpPr>
        <p:grpSpPr bwMode="auto">
          <a:xfrm>
            <a:off x="266700" y="5054600"/>
            <a:ext cx="7416800" cy="1320800"/>
            <a:chOff x="168" y="3368"/>
            <a:chExt cx="4672" cy="832"/>
          </a:xfrm>
        </p:grpSpPr>
        <p:sp>
          <p:nvSpPr>
            <p:cNvPr id="147500" name="Rectangle 21"/>
            <p:cNvSpPr>
              <a:spLocks noChangeArrowheads="1"/>
            </p:cNvSpPr>
            <p:nvPr/>
          </p:nvSpPr>
          <p:spPr bwMode="auto">
            <a:xfrm>
              <a:off x="168" y="3368"/>
              <a:ext cx="4608" cy="832"/>
            </a:xfrm>
            <a:prstGeom prst="rect">
              <a:avLst/>
            </a:prstGeom>
            <a:solidFill>
              <a:srgbClr val="14C2F8"/>
            </a:solidFill>
            <a:ln>
              <a:noFill/>
            </a:ln>
            <a:effectLst>
              <a:outerShdw dist="179605" dir="2700000"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7501" name="Rectangle 22"/>
            <p:cNvSpPr>
              <a:spLocks noChangeArrowheads="1"/>
            </p:cNvSpPr>
            <p:nvPr/>
          </p:nvSpPr>
          <p:spPr bwMode="auto">
            <a:xfrm>
              <a:off x="437" y="3413"/>
              <a:ext cx="4403" cy="74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3600">
                  <a:solidFill>
                    <a:srgbClr val="FF5008"/>
                  </a:solidFill>
                  <a:latin typeface="Times" charset="0"/>
                </a:rPr>
                <a:t>VƯƠNG QUỐC PHÍA NAM:</a:t>
              </a:r>
            </a:p>
            <a:p>
              <a:pPr>
                <a:lnSpc>
                  <a:spcPct val="100000"/>
                </a:lnSpc>
                <a:spcBef>
                  <a:spcPct val="0"/>
                </a:spcBef>
                <a:buFontTx/>
                <a:buNone/>
              </a:pPr>
              <a:r>
                <a:rPr kumimoji="0" lang="en-US" sz="3600">
                  <a:solidFill>
                    <a:srgbClr val="1A0004"/>
                  </a:solidFill>
                  <a:latin typeface="Times" charset="0"/>
                </a:rPr>
                <a:t>                     </a:t>
              </a:r>
              <a:r>
                <a:rPr kumimoji="0" lang="en-US" sz="3600">
                  <a:solidFill>
                    <a:srgbClr val="800000"/>
                  </a:solidFill>
                  <a:latin typeface="Times" charset="0"/>
                </a:rPr>
                <a:t>GIU-ĐA</a:t>
              </a:r>
            </a:p>
          </p:txBody>
        </p:sp>
      </p:grpSp>
      <p:sp>
        <p:nvSpPr>
          <p:cNvPr id="455733" name="Text Box 53"/>
          <p:cNvSpPr txBox="1">
            <a:spLocks noChangeArrowheads="1"/>
          </p:cNvSpPr>
          <p:nvPr/>
        </p:nvSpPr>
        <p:spPr bwMode="auto">
          <a:xfrm>
            <a:off x="533400" y="2635250"/>
            <a:ext cx="3055938" cy="64611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3600">
                <a:solidFill>
                  <a:srgbClr val="FFFFFF"/>
                </a:solidFill>
                <a:latin typeface="Comic Sans MS" charset="0"/>
              </a:rPr>
              <a:t>SA-MA-RI</a:t>
            </a:r>
          </a:p>
        </p:txBody>
      </p:sp>
      <p:sp>
        <p:nvSpPr>
          <p:cNvPr id="455734" name="Text Box 54"/>
          <p:cNvSpPr txBox="1">
            <a:spLocks noChangeArrowheads="1"/>
          </p:cNvSpPr>
          <p:nvPr/>
        </p:nvSpPr>
        <p:spPr bwMode="auto">
          <a:xfrm>
            <a:off x="4435475" y="4286250"/>
            <a:ext cx="4530725" cy="64611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3600">
                <a:solidFill>
                  <a:srgbClr val="FFFFFF"/>
                </a:solidFill>
                <a:latin typeface="Comic Sans MS" charset="0"/>
              </a:rPr>
              <a:t>GIÊ-RU-SA-LEM</a:t>
            </a:r>
          </a:p>
        </p:txBody>
      </p:sp>
      <p:sp>
        <p:nvSpPr>
          <p:cNvPr id="455735" name="Oval 55"/>
          <p:cNvSpPr>
            <a:spLocks noChangeArrowheads="1"/>
          </p:cNvSpPr>
          <p:nvPr/>
        </p:nvSpPr>
        <p:spPr bwMode="auto">
          <a:xfrm>
            <a:off x="3840163" y="790575"/>
            <a:ext cx="2947987" cy="1006475"/>
          </a:xfrm>
          <a:prstGeom prst="ellipse">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455736" name="Oval 56"/>
          <p:cNvSpPr>
            <a:spLocks noChangeArrowheads="1"/>
          </p:cNvSpPr>
          <p:nvPr/>
        </p:nvSpPr>
        <p:spPr bwMode="auto">
          <a:xfrm>
            <a:off x="2511425" y="5526088"/>
            <a:ext cx="2947988" cy="1006475"/>
          </a:xfrm>
          <a:prstGeom prst="ellipse">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7472" name="Text Box 14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000" b="0">
                <a:solidFill>
                  <a:srgbClr val="FFA27C"/>
                </a:solidFill>
                <a:latin typeface="B VAG Rounded Bold" charset="0"/>
              </a:rPr>
              <a:t> </a:t>
            </a:r>
          </a:p>
        </p:txBody>
      </p:sp>
      <p:sp>
        <p:nvSpPr>
          <p:cNvPr id="455831" name="Rectangle 151"/>
          <p:cNvSpPr>
            <a:spLocks noChangeArrowheads="1"/>
          </p:cNvSpPr>
          <p:nvPr/>
        </p:nvSpPr>
        <p:spPr bwMode="auto">
          <a:xfrm>
            <a:off x="8075613" y="6537325"/>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40</a:t>
            </a:r>
          </a:p>
        </p:txBody>
      </p:sp>
      <p:grpSp>
        <p:nvGrpSpPr>
          <p:cNvPr id="147474" name="Group 157"/>
          <p:cNvGrpSpPr>
            <a:grpSpLocks/>
          </p:cNvGrpSpPr>
          <p:nvPr/>
        </p:nvGrpSpPr>
        <p:grpSpPr bwMode="auto">
          <a:xfrm>
            <a:off x="7950200" y="3436938"/>
            <a:ext cx="1092200" cy="1843087"/>
            <a:chOff x="5008" y="2165"/>
            <a:chExt cx="688" cy="1161"/>
          </a:xfrm>
        </p:grpSpPr>
        <p:sp>
          <p:nvSpPr>
            <p:cNvPr id="147479" name="Freeform 15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7480" name="AutoShape 15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7481" name="Rectangle 16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7482" name="Line 16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483" name="Rectangle 16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7484" name="Rectangle 16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47485" name="Line 16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486" name="Line 16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487" name="Line 16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488" name="Line 16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489" name="Line 16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490" name="Line 16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491" name="Line 17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492" name="Line 17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493" name="Line 17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494" name="Line 17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495" name="Rectangle 174"/>
            <p:cNvSpPr>
              <a:spLocks noChangeArrowheads="1"/>
            </p:cNvSpPr>
            <p:nvPr/>
          </p:nvSpPr>
          <p:spPr bwMode="auto">
            <a:xfrm>
              <a:off x="5019" y="2165"/>
              <a:ext cx="6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900">
                  <a:solidFill>
                    <a:srgbClr val="000000"/>
                  </a:solidFill>
                  <a:latin typeface="Chicago" charset="0"/>
                </a:rPr>
                <a:t>HOÀNG GIA</a:t>
              </a:r>
            </a:p>
          </p:txBody>
        </p:sp>
        <p:sp>
          <p:nvSpPr>
            <p:cNvPr id="147496" name="Rectangle 17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900">
                  <a:solidFill>
                    <a:srgbClr val="000000"/>
                  </a:solidFill>
                  <a:latin typeface="Helvetica" charset="0"/>
                </a:rPr>
                <a:t>S - Đ - S</a:t>
              </a:r>
            </a:p>
          </p:txBody>
        </p:sp>
        <p:sp>
          <p:nvSpPr>
            <p:cNvPr id="455856" name="Rectangle 176"/>
            <p:cNvSpPr>
              <a:spLocks noChangeArrowheads="1"/>
            </p:cNvSpPr>
            <p:nvPr/>
          </p:nvSpPr>
          <p:spPr bwMode="auto">
            <a:xfrm>
              <a:off x="5008" y="2379"/>
              <a:ext cx="688" cy="142"/>
            </a:xfrm>
            <a:prstGeom prst="rect">
              <a:avLst/>
            </a:prstGeom>
            <a:noFill/>
            <a:ln w="12700">
              <a:noFill/>
              <a:miter lim="800000"/>
              <a:headEnd/>
              <a:tailEnd/>
            </a:ln>
            <a:effectLst/>
          </p:spPr>
          <p:txBody>
            <a:bodyPr wrap="none" lIns="90487" tIns="44450" rIns="90487" bIns="44450">
              <a:spAutoFit/>
            </a:bodyPr>
            <a:lstStyle/>
            <a:p>
              <a:pPr>
                <a:lnSpc>
                  <a:spcPct val="100000"/>
                </a:lnSpc>
                <a:spcBef>
                  <a:spcPct val="0"/>
                </a:spcBef>
                <a:buFontTx/>
                <a:buNone/>
                <a:defRPr/>
              </a:pPr>
              <a:r>
                <a:rPr kumimoji="0" lang="en-US" sz="900">
                  <a:solidFill>
                    <a:srgbClr val="000000"/>
                  </a:solidFill>
                  <a:effectLst>
                    <a:outerShdw blurRad="38100" dist="38100" dir="2700000" algn="tl">
                      <a:srgbClr val="FFFFFF"/>
                    </a:outerShdw>
                  </a:effectLst>
                  <a:latin typeface="Helvetica" charset="0"/>
                </a:rPr>
                <a:t> ••• CHIA CẮT ••• </a:t>
              </a:r>
            </a:p>
          </p:txBody>
        </p:sp>
        <p:sp>
          <p:nvSpPr>
            <p:cNvPr id="147498" name="Rectangle 177"/>
            <p:cNvSpPr>
              <a:spLocks noChangeArrowheads="1"/>
            </p:cNvSpPr>
            <p:nvPr/>
          </p:nvSpPr>
          <p:spPr bwMode="auto">
            <a:xfrm>
              <a:off x="5103" y="2503"/>
              <a:ext cx="54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800">
                  <a:solidFill>
                    <a:srgbClr val="000000"/>
                  </a:solidFill>
                  <a:latin typeface="Helvetica" charset="0"/>
                </a:rPr>
                <a:t>BẮC        NAM</a:t>
              </a:r>
            </a:p>
          </p:txBody>
        </p:sp>
        <p:sp>
          <p:nvSpPr>
            <p:cNvPr id="147499" name="Rectangle 180"/>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800">
                  <a:solidFill>
                    <a:srgbClr val="000000"/>
                  </a:solidFill>
                  <a:latin typeface="Helvetica" charset="0"/>
                </a:rPr>
                <a:t>10              2</a:t>
              </a:r>
            </a:p>
          </p:txBody>
        </p:sp>
      </p:grpSp>
      <p:sp>
        <p:nvSpPr>
          <p:cNvPr id="147475"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200">
                <a:solidFill>
                  <a:srgbClr val="FFFFFF"/>
                </a:solidFill>
                <a:latin typeface="Arial" charset="0"/>
              </a:rPr>
              <a:t>Sổ Tay Hướng Dẫn, tr. 32-37</a:t>
            </a:r>
          </a:p>
        </p:txBody>
      </p:sp>
      <p:sp>
        <p:nvSpPr>
          <p:cNvPr id="147476" name="Rectangle 137"/>
          <p:cNvSpPr>
            <a:spLocks noChangeArrowheads="1"/>
          </p:cNvSpPr>
          <p:nvPr/>
        </p:nvSpPr>
        <p:spPr bwMode="auto">
          <a:xfrm>
            <a:off x="7983538" y="4151313"/>
            <a:ext cx="9017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700">
                <a:solidFill>
                  <a:srgbClr val="000000"/>
                </a:solidFill>
                <a:latin typeface="Helvetica" charset="0"/>
              </a:rPr>
              <a:t>Y-SƠ-RA-ÊN</a:t>
            </a:r>
          </a:p>
        </p:txBody>
      </p:sp>
      <p:sp>
        <p:nvSpPr>
          <p:cNvPr id="147477" name="Rectangle 139"/>
          <p:cNvSpPr>
            <a:spLocks noChangeArrowheads="1"/>
          </p:cNvSpPr>
          <p:nvPr/>
        </p:nvSpPr>
        <p:spPr bwMode="auto">
          <a:xfrm>
            <a:off x="8545513" y="4137025"/>
            <a:ext cx="5699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800">
                <a:solidFill>
                  <a:srgbClr val="000000"/>
                </a:solidFill>
                <a:latin typeface="Helvetica" charset="0"/>
              </a:rPr>
              <a:t> GIUĐA</a:t>
            </a:r>
          </a:p>
        </p:txBody>
      </p:sp>
      <p:sp>
        <p:nvSpPr>
          <p:cNvPr id="147478"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600">
                <a:solidFill>
                  <a:srgbClr val="FFFFFF"/>
                </a:solidFill>
                <a:latin typeface="Comic Sans MS" charset="0"/>
              </a:rPr>
              <a:t>1</a:t>
            </a:r>
            <a:endParaRPr kumimoji="0" lang="en-US" sz="1600" b="0">
              <a:solidFill>
                <a:srgbClr val="FFA27C"/>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nodeType="afterGroup">
                            <p:stCondLst>
                              <p:cond delay="2600"/>
                            </p:stCondLst>
                            <p:childTnLst>
                              <p:par>
                                <p:cTn id="20" presetID="23" presetClass="entr" presetSubtype="272" fill="hold" grpId="0" nodeType="afterEffect">
                                  <p:stCondLst>
                                    <p:cond delay="100"/>
                                  </p:stCondLst>
                                  <p:childTnLst>
                                    <p:set>
                                      <p:cBhvr>
                                        <p:cTn id="21" dur="1" fill="hold">
                                          <p:stCondLst>
                                            <p:cond delay="0"/>
                                          </p:stCondLst>
                                        </p:cTn>
                                        <p:tgtEl>
                                          <p:spTgt spid="455733"/>
                                        </p:tgtEl>
                                        <p:attrNameLst>
                                          <p:attrName>style.visibility</p:attrName>
                                        </p:attrNameLst>
                                      </p:cBhvr>
                                      <p:to>
                                        <p:strVal val="visible"/>
                                      </p:to>
                                    </p:set>
                                    <p:anim calcmode="lin" valueType="num">
                                      <p:cBhvr>
                                        <p:cTn id="22" dur="500" fill="hold"/>
                                        <p:tgtEl>
                                          <p:spTgt spid="455733"/>
                                        </p:tgtEl>
                                        <p:attrNameLst>
                                          <p:attrName>ppt_w</p:attrName>
                                        </p:attrNameLst>
                                      </p:cBhvr>
                                      <p:tavLst>
                                        <p:tav tm="0">
                                          <p:val>
                                            <p:strVal val="2/3*#ppt_w"/>
                                          </p:val>
                                        </p:tav>
                                        <p:tav tm="100000">
                                          <p:val>
                                            <p:strVal val="#ppt_w"/>
                                          </p:val>
                                        </p:tav>
                                      </p:tavLst>
                                    </p:anim>
                                    <p:anim calcmode="lin" valueType="num">
                                      <p:cBhvr>
                                        <p:cTn id="23" dur="500" fill="hold"/>
                                        <p:tgtEl>
                                          <p:spTgt spid="455733"/>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200"/>
                            </p:stCondLst>
                            <p:childTnLst>
                              <p:par>
                                <p:cTn id="25" presetID="2" presetClass="entr" presetSubtype="6" fill="hold" grpId="0" nodeType="afterEffect">
                                  <p:stCondLst>
                                    <p:cond delay="0"/>
                                  </p:stCondLst>
                                  <p:childTnLst>
                                    <p:set>
                                      <p:cBhvr>
                                        <p:cTn id="26" dur="1" fill="hold">
                                          <p:stCondLst>
                                            <p:cond delay="0"/>
                                          </p:stCondLst>
                                        </p:cTn>
                                        <p:tgtEl>
                                          <p:spTgt spid="455735"/>
                                        </p:tgtEl>
                                        <p:attrNameLst>
                                          <p:attrName>style.visibility</p:attrName>
                                        </p:attrNameLst>
                                      </p:cBhvr>
                                      <p:to>
                                        <p:strVal val="visible"/>
                                      </p:to>
                                    </p:set>
                                    <p:anim calcmode="lin" valueType="num">
                                      <p:cBhvr additive="base">
                                        <p:cTn id="27" dur="500" fill="hold"/>
                                        <p:tgtEl>
                                          <p:spTgt spid="455735"/>
                                        </p:tgtEl>
                                        <p:attrNameLst>
                                          <p:attrName>ppt_x</p:attrName>
                                        </p:attrNameLst>
                                      </p:cBhvr>
                                      <p:tavLst>
                                        <p:tav tm="0">
                                          <p:val>
                                            <p:strVal val="1+#ppt_w/2"/>
                                          </p:val>
                                        </p:tav>
                                        <p:tav tm="100000">
                                          <p:val>
                                            <p:strVal val="#ppt_x"/>
                                          </p:val>
                                        </p:tav>
                                      </p:tavLst>
                                    </p:anim>
                                    <p:anim calcmode="lin" valueType="num">
                                      <p:cBhvr additive="base">
                                        <p:cTn id="28"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grpId="0" nodeType="clickEffect">
                                  <p:stCondLst>
                                    <p:cond delay="0"/>
                                  </p:stCondLst>
                                  <p:childTnLst>
                                    <p:set>
                                      <p:cBhvr>
                                        <p:cTn id="32" dur="1" fill="hold">
                                          <p:stCondLst>
                                            <p:cond delay="0"/>
                                          </p:stCondLst>
                                        </p:cTn>
                                        <p:tgtEl>
                                          <p:spTgt spid="455699"/>
                                        </p:tgtEl>
                                        <p:attrNameLst>
                                          <p:attrName>style.visibility</p:attrName>
                                        </p:attrNameLst>
                                      </p:cBhvr>
                                      <p:to>
                                        <p:strVal val="visible"/>
                                      </p:to>
                                    </p:set>
                                    <p:anim calcmode="lin" valueType="num">
                                      <p:cBhvr>
                                        <p:cTn id="33"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4"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5" dur="500" fill="hold"/>
                                        <p:tgtEl>
                                          <p:spTgt spid="455699"/>
                                        </p:tgtEl>
                                        <p:attrNameLst>
                                          <p:attrName>ppt_x</p:attrName>
                                        </p:attrNameLst>
                                      </p:cBhvr>
                                      <p:tavLst>
                                        <p:tav tm="0">
                                          <p:val>
                                            <p:fltVal val="0.5"/>
                                          </p:val>
                                        </p:tav>
                                        <p:tav tm="100000">
                                          <p:val>
                                            <p:strVal val="#ppt_x"/>
                                          </p:val>
                                        </p:tav>
                                      </p:tavLst>
                                    </p:anim>
                                    <p:anim calcmode="lin" valueType="num">
                                      <p:cBhvr>
                                        <p:cTn id="36"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500"/>
                            </p:stCondLst>
                            <p:childTnLst>
                              <p:par>
                                <p:cTn id="38" presetID="2" presetClass="entr" presetSubtype="8" fill="hold" nodeType="afterEffect">
                                  <p:stCondLst>
                                    <p:cond delay="10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100"/>
                            </p:stCondLst>
                            <p:childTnLst>
                              <p:par>
                                <p:cTn id="43" presetID="23" presetClass="entr" presetSubtype="272" fill="hold" grpId="0" nodeType="afterEffect">
                                  <p:stCondLst>
                                    <p:cond delay="100"/>
                                  </p:stCondLst>
                                  <p:childTnLst>
                                    <p:set>
                                      <p:cBhvr>
                                        <p:cTn id="44" dur="1" fill="hold">
                                          <p:stCondLst>
                                            <p:cond delay="0"/>
                                          </p:stCondLst>
                                        </p:cTn>
                                        <p:tgtEl>
                                          <p:spTgt spid="455734"/>
                                        </p:tgtEl>
                                        <p:attrNameLst>
                                          <p:attrName>style.visibility</p:attrName>
                                        </p:attrNameLst>
                                      </p:cBhvr>
                                      <p:to>
                                        <p:strVal val="visible"/>
                                      </p:to>
                                    </p:set>
                                    <p:anim calcmode="lin" valueType="num">
                                      <p:cBhvr>
                                        <p:cTn id="45" dur="500" fill="hold"/>
                                        <p:tgtEl>
                                          <p:spTgt spid="455734"/>
                                        </p:tgtEl>
                                        <p:attrNameLst>
                                          <p:attrName>ppt_w</p:attrName>
                                        </p:attrNameLst>
                                      </p:cBhvr>
                                      <p:tavLst>
                                        <p:tav tm="0">
                                          <p:val>
                                            <p:strVal val="2/3*#ppt_w"/>
                                          </p:val>
                                        </p:tav>
                                        <p:tav tm="100000">
                                          <p:val>
                                            <p:strVal val="#ppt_w"/>
                                          </p:val>
                                        </p:tav>
                                      </p:tavLst>
                                    </p:anim>
                                    <p:anim calcmode="lin" valueType="num">
                                      <p:cBhvr>
                                        <p:cTn id="46" dur="500" fill="hold"/>
                                        <p:tgtEl>
                                          <p:spTgt spid="455734"/>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700"/>
                            </p:stCondLst>
                            <p:childTnLst>
                              <p:par>
                                <p:cTn id="48" presetID="2" presetClass="entr" presetSubtype="6" fill="hold" grpId="0" nodeType="afterEffect">
                                  <p:stCondLst>
                                    <p:cond delay="0"/>
                                  </p:stCondLst>
                                  <p:childTnLst>
                                    <p:set>
                                      <p:cBhvr>
                                        <p:cTn id="49" dur="1" fill="hold">
                                          <p:stCondLst>
                                            <p:cond delay="0"/>
                                          </p:stCondLst>
                                        </p:cTn>
                                        <p:tgtEl>
                                          <p:spTgt spid="455736"/>
                                        </p:tgtEl>
                                        <p:attrNameLst>
                                          <p:attrName>style.visibility</p:attrName>
                                        </p:attrNameLst>
                                      </p:cBhvr>
                                      <p:to>
                                        <p:strVal val="visible"/>
                                      </p:to>
                                    </p:set>
                                    <p:anim calcmode="lin" valueType="num">
                                      <p:cBhvr additive="base">
                                        <p:cTn id="50" dur="500" fill="hold"/>
                                        <p:tgtEl>
                                          <p:spTgt spid="455736"/>
                                        </p:tgtEl>
                                        <p:attrNameLst>
                                          <p:attrName>ppt_x</p:attrName>
                                        </p:attrNameLst>
                                      </p:cBhvr>
                                      <p:tavLst>
                                        <p:tav tm="0">
                                          <p:val>
                                            <p:strVal val="1+#ppt_w/2"/>
                                          </p:val>
                                        </p:tav>
                                        <p:tav tm="100000">
                                          <p:val>
                                            <p:strVal val="#ppt_x"/>
                                          </p:val>
                                        </p:tav>
                                      </p:tavLst>
                                    </p:anim>
                                    <p:anim calcmode="lin" valueType="num">
                                      <p:cBhvr additive="base">
                                        <p:cTn id="51"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autoUpdateAnimBg="0"/>
      <p:bldP spid="455699" grpId="0" autoUpdateAnimBg="0"/>
      <p:bldP spid="455733" grpId="0" autoUpdateAnimBg="0"/>
      <p:bldP spid="455734" grpId="0" autoUpdateAnimBg="0"/>
      <p:bldP spid="455735" grpId="0" animBg="1"/>
      <p:bldP spid="4557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b="1">
                <a:latin typeface="Arial Black" charset="0"/>
                <a:ea typeface="ＭＳ Ｐゴシック" charset="0"/>
              </a:rPr>
              <a:t>Câu chìa khóa</a:t>
            </a:r>
          </a:p>
        </p:txBody>
      </p:sp>
      <p:sp>
        <p:nvSpPr>
          <p:cNvPr id="149507" name="Rectangle 4"/>
          <p:cNvSpPr>
            <a:spLocks noGrp="1" noChangeArrowheads="1"/>
          </p:cNvSpPr>
          <p:nvPr>
            <p:ph type="body" idx="1"/>
          </p:nvPr>
        </p:nvSpPr>
        <p:spPr/>
        <p:txBody>
          <a:bodyPr/>
          <a:lstStyle/>
          <a:p>
            <a:pPr algn="ctr">
              <a:buFontTx/>
              <a:buNone/>
            </a:pPr>
            <a:r>
              <a:rPr lang="en-US" altLang="zh-CN" sz="2800" b="1">
                <a:latin typeface="Arial" charset="0"/>
                <a:ea typeface="ＭＳ Ｐゴシック" charset="0"/>
              </a:rPr>
              <a:t>“Còn ngươi (Sa-lô-môn), nếu ngươi khứng đi trước mặt ta như Đa-vít, cha ngươi đã làm, làm theo mọi điều ta phán dạy ngươi, gìn giữ luật lệ và giới mạng ta, thì ta sẽ lập ngôi nước ngươi được bền vững, y theo lời ước ta đã kết với Đa-vít, cha ngươi, mà rằng: Ngươi sẽ chẳng hề thiếu người quản trị Y-sơ-ra-ên.”</a:t>
            </a:r>
            <a:endParaRPr lang="en-US" altLang="zh-CN" sz="2800" b="1">
              <a:latin typeface="Times" charset="0"/>
              <a:ea typeface="SimSun" charset="0"/>
              <a:cs typeface="SimSun" charset="0"/>
            </a:endParaRPr>
          </a:p>
          <a:p>
            <a:pPr algn="ctr">
              <a:buFontTx/>
              <a:buNone/>
            </a:pPr>
            <a:r>
              <a:rPr lang="en-US" altLang="zh-CN" sz="2800" b="1">
                <a:latin typeface="Times" charset="0"/>
                <a:ea typeface="SimSun" charset="0"/>
                <a:cs typeface="SimSun" charset="0"/>
              </a:rPr>
              <a:t>(2 Sử 7:17-18).</a:t>
            </a:r>
          </a:p>
        </p:txBody>
      </p:sp>
      <p:sp>
        <p:nvSpPr>
          <p:cNvPr id="149508" name="Text Box 5"/>
          <p:cNvSpPr txBox="1">
            <a:spLocks noChangeArrowheads="1"/>
          </p:cNvSpPr>
          <p:nvPr/>
        </p:nvSpPr>
        <p:spPr bwMode="auto">
          <a:xfrm>
            <a:off x="8259763" y="1524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271</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0530" name="Text Box 3"/>
          <p:cNvSpPr txBox="1">
            <a:spLocks noChangeArrowheads="1"/>
          </p:cNvSpPr>
          <p:nvPr/>
        </p:nvSpPr>
        <p:spPr bwMode="auto">
          <a:xfrm>
            <a:off x="8458200" y="0"/>
            <a:ext cx="685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1" hangingPunct="1">
              <a:lnSpc>
                <a:spcPct val="100000"/>
              </a:lnSpc>
              <a:spcBef>
                <a:spcPct val="50000"/>
              </a:spcBef>
              <a:buFontTx/>
              <a:buNone/>
            </a:pPr>
            <a:r>
              <a:rPr kumimoji="0" lang="en-US">
                <a:latin typeface="Times New Roman" charset="0"/>
              </a:rPr>
              <a:t>273</a:t>
            </a:r>
          </a:p>
        </p:txBody>
      </p:sp>
      <p:sp>
        <p:nvSpPr>
          <p:cNvPr id="150531" name="Rectangle 5"/>
          <p:cNvSpPr>
            <a:spLocks noChangeArrowheads="1"/>
          </p:cNvSpPr>
          <p:nvPr/>
        </p:nvSpPr>
        <p:spPr bwMode="auto">
          <a:xfrm>
            <a:off x="0" y="1295400"/>
            <a:ext cx="828675"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100000"/>
              </a:lnSpc>
              <a:spcBef>
                <a:spcPct val="0"/>
              </a:spcBef>
              <a:buFontTx/>
              <a:buNone/>
            </a:pPr>
            <a:r>
              <a:rPr kumimoji="0" lang="en-US" sz="2000" i="1"/>
              <a:t> </a:t>
            </a:r>
            <a:endParaRPr kumimoji="0" lang="en-US" sz="2000"/>
          </a:p>
          <a:p>
            <a:pPr>
              <a:lnSpc>
                <a:spcPct val="100000"/>
              </a:lnSpc>
              <a:spcBef>
                <a:spcPct val="0"/>
              </a:spcBef>
              <a:buFontTx/>
              <a:buNone/>
            </a:pPr>
            <a:r>
              <a:rPr kumimoji="0" lang="en-US" sz="2000"/>
              <a:t> </a:t>
            </a:r>
          </a:p>
          <a:p>
            <a:pPr>
              <a:lnSpc>
                <a:spcPct val="100000"/>
              </a:lnSpc>
              <a:spcBef>
                <a:spcPct val="0"/>
              </a:spcBef>
              <a:buFontTx/>
              <a:buNone/>
            </a:pPr>
            <a:endParaRPr kumimoji="0" lang="en-US" sz="2000"/>
          </a:p>
        </p:txBody>
      </p:sp>
      <p:sp>
        <p:nvSpPr>
          <p:cNvPr id="150532" name="Rectangle 6"/>
          <p:cNvSpPr>
            <a:spLocks noChangeArrowheads="1"/>
          </p:cNvSpPr>
          <p:nvPr/>
        </p:nvSpPr>
        <p:spPr bwMode="auto">
          <a:xfrm>
            <a:off x="828675" y="1295400"/>
            <a:ext cx="11557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100000"/>
              </a:lnSpc>
              <a:spcBef>
                <a:spcPct val="0"/>
              </a:spcBef>
              <a:buFontTx/>
              <a:buNone/>
            </a:pPr>
            <a:r>
              <a:rPr kumimoji="0" lang="en-US" sz="2000"/>
              <a:t> </a:t>
            </a:r>
          </a:p>
          <a:p>
            <a:pPr>
              <a:lnSpc>
                <a:spcPct val="100000"/>
              </a:lnSpc>
              <a:spcBef>
                <a:spcPct val="0"/>
              </a:spcBef>
              <a:buFontTx/>
              <a:buNone/>
            </a:pPr>
            <a:endParaRPr kumimoji="0" lang="en-US" sz="2000"/>
          </a:p>
        </p:txBody>
      </p:sp>
      <p:sp>
        <p:nvSpPr>
          <p:cNvPr id="150533" name="Rectangle 7"/>
          <p:cNvSpPr>
            <a:spLocks noChangeArrowheads="1"/>
          </p:cNvSpPr>
          <p:nvPr/>
        </p:nvSpPr>
        <p:spPr bwMode="auto">
          <a:xfrm>
            <a:off x="7773988" y="1295400"/>
            <a:ext cx="201295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100000"/>
              </a:lnSpc>
              <a:spcBef>
                <a:spcPct val="0"/>
              </a:spcBef>
              <a:buFontTx/>
              <a:buNone/>
            </a:pPr>
            <a:r>
              <a:rPr kumimoji="0" lang="en-US" sz="2000"/>
              <a:t> </a:t>
            </a:r>
          </a:p>
          <a:p>
            <a:pPr>
              <a:lnSpc>
                <a:spcPct val="100000"/>
              </a:lnSpc>
              <a:spcBef>
                <a:spcPct val="0"/>
              </a:spcBef>
              <a:buFontTx/>
              <a:buNone/>
            </a:pPr>
            <a:endParaRPr kumimoji="0" lang="en-US" sz="2000"/>
          </a:p>
        </p:txBody>
      </p:sp>
      <p:sp>
        <p:nvSpPr>
          <p:cNvPr id="150534" name="Rectangle 9"/>
          <p:cNvSpPr>
            <a:spLocks noChangeArrowheads="1"/>
          </p:cNvSpPr>
          <p:nvPr/>
        </p:nvSpPr>
        <p:spPr bwMode="auto">
          <a:xfrm>
            <a:off x="7564438" y="2332038"/>
            <a:ext cx="23415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100000"/>
              </a:lnSpc>
              <a:spcBef>
                <a:spcPct val="0"/>
              </a:spcBef>
              <a:buFontTx/>
              <a:buNone/>
            </a:pPr>
            <a:r>
              <a:rPr kumimoji="0" lang="en-US" sz="2000"/>
              <a:t> </a:t>
            </a:r>
          </a:p>
          <a:p>
            <a:pPr>
              <a:lnSpc>
                <a:spcPct val="100000"/>
              </a:lnSpc>
              <a:spcBef>
                <a:spcPct val="0"/>
              </a:spcBef>
              <a:buFontTx/>
              <a:buNone/>
            </a:pPr>
            <a:endParaRPr kumimoji="0" lang="en-US" sz="2000"/>
          </a:p>
        </p:txBody>
      </p:sp>
      <p:sp>
        <p:nvSpPr>
          <p:cNvPr id="150535" name="Rectangle 15"/>
          <p:cNvSpPr>
            <a:spLocks noChangeArrowheads="1"/>
          </p:cNvSpPr>
          <p:nvPr/>
        </p:nvSpPr>
        <p:spPr bwMode="auto">
          <a:xfrm>
            <a:off x="7086600" y="3138488"/>
            <a:ext cx="2341563"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100000"/>
              </a:lnSpc>
              <a:spcBef>
                <a:spcPct val="0"/>
              </a:spcBef>
              <a:buFontTx/>
              <a:buNone/>
            </a:pPr>
            <a:r>
              <a:rPr kumimoji="0" lang="en-US" sz="2000"/>
              <a:t> </a:t>
            </a:r>
          </a:p>
          <a:p>
            <a:pPr>
              <a:lnSpc>
                <a:spcPct val="100000"/>
              </a:lnSpc>
              <a:spcBef>
                <a:spcPct val="0"/>
              </a:spcBef>
              <a:buFontTx/>
              <a:buNone/>
            </a:pPr>
            <a:endParaRPr kumimoji="0" lang="en-US" sz="2000"/>
          </a:p>
        </p:txBody>
      </p:sp>
      <p:sp>
        <p:nvSpPr>
          <p:cNvPr id="150536" name="Rectangle 17"/>
          <p:cNvSpPr>
            <a:spLocks noChangeArrowheads="1"/>
          </p:cNvSpPr>
          <p:nvPr/>
        </p:nvSpPr>
        <p:spPr bwMode="auto">
          <a:xfrm>
            <a:off x="828675" y="4173538"/>
            <a:ext cx="11557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100000"/>
              </a:lnSpc>
              <a:spcBef>
                <a:spcPct val="0"/>
              </a:spcBef>
              <a:buFontTx/>
              <a:buNone/>
            </a:pPr>
            <a:r>
              <a:rPr kumimoji="0" lang="en-US" sz="2000"/>
              <a:t>1043</a:t>
            </a:r>
          </a:p>
        </p:txBody>
      </p:sp>
      <p:sp>
        <p:nvSpPr>
          <p:cNvPr id="150537" name="Rectangle 18"/>
          <p:cNvSpPr>
            <a:spLocks noChangeArrowheads="1"/>
          </p:cNvSpPr>
          <p:nvPr/>
        </p:nvSpPr>
        <p:spPr bwMode="auto">
          <a:xfrm>
            <a:off x="1984375" y="4173538"/>
            <a:ext cx="1036638"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sz="2000"/>
              <a:t>1011</a:t>
            </a:r>
          </a:p>
        </p:txBody>
      </p:sp>
      <p:sp>
        <p:nvSpPr>
          <p:cNvPr id="150538" name="Rectangle 19"/>
          <p:cNvSpPr>
            <a:spLocks noChangeArrowheads="1"/>
          </p:cNvSpPr>
          <p:nvPr/>
        </p:nvSpPr>
        <p:spPr bwMode="auto">
          <a:xfrm>
            <a:off x="3021013" y="4173538"/>
            <a:ext cx="2570162"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100000"/>
              </a:lnSpc>
              <a:spcBef>
                <a:spcPct val="0"/>
              </a:spcBef>
              <a:buFontTx/>
              <a:buNone/>
            </a:pPr>
            <a:r>
              <a:rPr kumimoji="0" lang="en-US" sz="2000"/>
              <a:t>971        931                  852</a:t>
            </a:r>
          </a:p>
        </p:txBody>
      </p:sp>
      <p:sp>
        <p:nvSpPr>
          <p:cNvPr id="150539" name="Rectangle 20"/>
          <p:cNvSpPr>
            <a:spLocks noChangeArrowheads="1"/>
          </p:cNvSpPr>
          <p:nvPr/>
        </p:nvSpPr>
        <p:spPr bwMode="auto">
          <a:xfrm>
            <a:off x="5591175" y="4173538"/>
            <a:ext cx="1565275"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100000"/>
              </a:lnSpc>
              <a:spcBef>
                <a:spcPct val="0"/>
              </a:spcBef>
              <a:buFontTx/>
              <a:buNone/>
            </a:pPr>
            <a:r>
              <a:rPr kumimoji="0" lang="en-US" sz="1600"/>
              <a:t>852  722  586  560</a:t>
            </a:r>
          </a:p>
        </p:txBody>
      </p:sp>
      <p:sp>
        <p:nvSpPr>
          <p:cNvPr id="150540" name="Rectangle 21"/>
          <p:cNvSpPr>
            <a:spLocks noChangeArrowheads="1"/>
          </p:cNvSpPr>
          <p:nvPr/>
        </p:nvSpPr>
        <p:spPr bwMode="auto">
          <a:xfrm>
            <a:off x="7156450" y="4173538"/>
            <a:ext cx="625475"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100000"/>
              </a:lnSpc>
              <a:spcBef>
                <a:spcPct val="0"/>
              </a:spcBef>
              <a:buFontTx/>
              <a:buNone/>
            </a:pPr>
            <a:r>
              <a:rPr kumimoji="0" lang="en-US" sz="2000"/>
              <a:t>538</a:t>
            </a:r>
          </a:p>
        </p:txBody>
      </p:sp>
      <p:sp>
        <p:nvSpPr>
          <p:cNvPr id="150541" name="Rectangle 22"/>
          <p:cNvSpPr>
            <a:spLocks noChangeArrowheads="1"/>
          </p:cNvSpPr>
          <p:nvPr/>
        </p:nvSpPr>
        <p:spPr bwMode="auto">
          <a:xfrm>
            <a:off x="7723188" y="4173538"/>
            <a:ext cx="1585912"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100000"/>
              </a:lnSpc>
              <a:spcBef>
                <a:spcPct val="0"/>
              </a:spcBef>
              <a:buFontTx/>
              <a:buNone/>
            </a:pPr>
            <a:r>
              <a:rPr kumimoji="0" lang="en-US" sz="2000"/>
              <a:t> </a:t>
            </a:r>
          </a:p>
          <a:p>
            <a:pPr>
              <a:lnSpc>
                <a:spcPct val="100000"/>
              </a:lnSpc>
              <a:spcBef>
                <a:spcPct val="0"/>
              </a:spcBef>
              <a:buFontTx/>
              <a:buNone/>
            </a:pPr>
            <a:endParaRPr kumimoji="0" lang="en-US" sz="2000"/>
          </a:p>
        </p:txBody>
      </p:sp>
      <p:pic>
        <p:nvPicPr>
          <p:cNvPr id="53294" name="Picture 46" descr="pij2qvy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876800"/>
            <a:ext cx="8382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95" name="Picture 47" descr="pij2qvy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876800"/>
            <a:ext cx="8382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96" name="Picture 48" descr="j02977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4800600"/>
            <a:ext cx="925513"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7" name="AutoShape 49"/>
          <p:cNvSpPr>
            <a:spLocks noChangeArrowheads="1"/>
          </p:cNvSpPr>
          <p:nvPr/>
        </p:nvSpPr>
        <p:spPr bwMode="auto">
          <a:xfrm>
            <a:off x="60198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endParaRPr lang="en-US"/>
          </a:p>
        </p:txBody>
      </p:sp>
      <p:sp>
        <p:nvSpPr>
          <p:cNvPr id="53298" name="AutoShape 50"/>
          <p:cNvSpPr>
            <a:spLocks noChangeArrowheads="1"/>
          </p:cNvSpPr>
          <p:nvPr/>
        </p:nvSpPr>
        <p:spPr bwMode="auto">
          <a:xfrm>
            <a:off x="64008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a:p>
        </p:txBody>
      </p:sp>
      <p:sp>
        <p:nvSpPr>
          <p:cNvPr id="53299" name="AutoShape 51"/>
          <p:cNvSpPr>
            <a:spLocks noChangeArrowheads="1"/>
          </p:cNvSpPr>
          <p:nvPr/>
        </p:nvSpPr>
        <p:spPr bwMode="auto">
          <a:xfrm rot="10800000">
            <a:off x="7315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a:p>
        </p:txBody>
      </p:sp>
      <p:pic>
        <p:nvPicPr>
          <p:cNvPr id="53300" name="Picture 52" descr="j02955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630738"/>
            <a:ext cx="14478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01" name="Picture 53" descr="pij2qvy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876800"/>
            <a:ext cx="8382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50" name="Rectangle 54"/>
          <p:cNvSpPr>
            <a:spLocks noChangeArrowheads="1"/>
          </p:cNvSpPr>
          <p:nvPr/>
        </p:nvSpPr>
        <p:spPr bwMode="auto">
          <a:xfrm>
            <a:off x="1066800" y="0"/>
            <a:ext cx="7086600" cy="1066800"/>
          </a:xfrm>
          <a:prstGeom prst="rect">
            <a:avLst/>
          </a:prstGeom>
          <a:solidFill>
            <a:schemeClr val="tx1"/>
          </a:solidFill>
          <a:ln w="9525">
            <a:solidFill>
              <a:schemeClr val="tx1"/>
            </a:solidFill>
            <a:miter lim="800000"/>
            <a:headEnd/>
            <a:tailEnd/>
          </a:ln>
        </p:spPr>
        <p:txBody>
          <a:bodyPr lIns="92075" tIns="46038" rIns="92075" bIns="46038" anchor="ctr"/>
          <a:lstStyle/>
          <a:p>
            <a:pPr algn="ctr">
              <a:lnSpc>
                <a:spcPct val="100000"/>
              </a:lnSpc>
              <a:spcBef>
                <a:spcPct val="0"/>
              </a:spcBef>
              <a:buFontTx/>
              <a:buNone/>
            </a:pPr>
            <a:r>
              <a:rPr kumimoji="0" lang="en-US" sz="3200">
                <a:solidFill>
                  <a:srgbClr val="FFFFFF"/>
                </a:solidFill>
                <a:latin typeface="Arial" charset="0"/>
              </a:rPr>
              <a:t>Tạo liên kết giữa Sa-mu-ên, Các Vua, và Sử Ký</a:t>
            </a:r>
          </a:p>
        </p:txBody>
      </p:sp>
      <p:grpSp>
        <p:nvGrpSpPr>
          <p:cNvPr id="150551" name="Group 83"/>
          <p:cNvGrpSpPr>
            <a:grpSpLocks/>
          </p:cNvGrpSpPr>
          <p:nvPr/>
        </p:nvGrpSpPr>
        <p:grpSpPr bwMode="auto">
          <a:xfrm>
            <a:off x="2292350" y="1511300"/>
            <a:ext cx="1157288" cy="1036638"/>
            <a:chOff x="1063" y="0"/>
            <a:chExt cx="620" cy="518"/>
          </a:xfrm>
        </p:grpSpPr>
        <p:sp>
          <p:nvSpPr>
            <p:cNvPr id="150577" name="Rectangle 84"/>
            <p:cNvSpPr>
              <a:spLocks noChangeArrowheads="1"/>
            </p:cNvSpPr>
            <p:nvPr/>
          </p:nvSpPr>
          <p:spPr bwMode="auto">
            <a:xfrm>
              <a:off x="1095" y="0"/>
              <a:ext cx="55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endParaRPr kumimoji="0" lang="en-US" sz="1900"/>
            </a:p>
          </p:txBody>
        </p:sp>
        <p:sp>
          <p:nvSpPr>
            <p:cNvPr id="150578" name="Rectangle 85"/>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endParaRPr kumimoji="0" lang="en-US" sz="2000">
                <a:solidFill>
                  <a:schemeClr val="bg1"/>
                </a:solidFill>
              </a:endParaRPr>
            </a:p>
            <a:p>
              <a:pPr algn="ctr" eaLnBrk="1" hangingPunct="1">
                <a:lnSpc>
                  <a:spcPct val="100000"/>
                </a:lnSpc>
                <a:spcBef>
                  <a:spcPct val="0"/>
                </a:spcBef>
                <a:buFontTx/>
                <a:buNone/>
              </a:pPr>
              <a:r>
                <a:rPr kumimoji="0" lang="en-US" sz="2000">
                  <a:solidFill>
                    <a:schemeClr val="bg1"/>
                  </a:solidFill>
                  <a:latin typeface="Arial" charset="0"/>
                </a:rPr>
                <a:t>1</a:t>
              </a:r>
            </a:p>
            <a:p>
              <a:pPr algn="ctr" eaLnBrk="1" hangingPunct="1">
                <a:lnSpc>
                  <a:spcPct val="100000"/>
                </a:lnSpc>
                <a:spcBef>
                  <a:spcPct val="0"/>
                </a:spcBef>
                <a:buFontTx/>
                <a:buNone/>
              </a:pPr>
              <a:r>
                <a:rPr kumimoji="0" lang="en-US" sz="2000">
                  <a:solidFill>
                    <a:schemeClr val="bg1"/>
                  </a:solidFill>
                  <a:latin typeface="Arial" charset="0"/>
                </a:rPr>
                <a:t>Sử Ký</a:t>
              </a:r>
              <a:endParaRPr kumimoji="0" lang="en-US" sz="1800">
                <a:solidFill>
                  <a:schemeClr val="bg1"/>
                </a:solidFill>
                <a:latin typeface="Arial" charset="0"/>
              </a:endParaRPr>
            </a:p>
            <a:p>
              <a:pPr algn="ctr" eaLnBrk="1" hangingPunct="1">
                <a:lnSpc>
                  <a:spcPct val="100000"/>
                </a:lnSpc>
                <a:spcBef>
                  <a:spcPct val="0"/>
                </a:spcBef>
                <a:buFontTx/>
                <a:buNone/>
              </a:pPr>
              <a:endParaRPr kumimoji="0" lang="en-US" sz="2000">
                <a:solidFill>
                  <a:schemeClr val="bg1"/>
                </a:solidFill>
              </a:endParaRPr>
            </a:p>
          </p:txBody>
        </p:sp>
      </p:grpSp>
      <p:grpSp>
        <p:nvGrpSpPr>
          <p:cNvPr id="150552" name="Group 86"/>
          <p:cNvGrpSpPr>
            <a:grpSpLocks/>
          </p:cNvGrpSpPr>
          <p:nvPr/>
        </p:nvGrpSpPr>
        <p:grpSpPr bwMode="auto">
          <a:xfrm>
            <a:off x="3449638" y="1511300"/>
            <a:ext cx="4843462" cy="1036638"/>
            <a:chOff x="1683" y="0"/>
            <a:chExt cx="2515" cy="518"/>
          </a:xfrm>
        </p:grpSpPr>
        <p:sp>
          <p:nvSpPr>
            <p:cNvPr id="150575" name="Rectangle 87"/>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sz="2000">
                  <a:solidFill>
                    <a:schemeClr val="bg1"/>
                  </a:solidFill>
                  <a:latin typeface="Arial" charset="0"/>
                </a:rPr>
                <a:t>2 </a:t>
              </a:r>
            </a:p>
            <a:p>
              <a:pPr algn="ctr" eaLnBrk="1" hangingPunct="1">
                <a:lnSpc>
                  <a:spcPct val="100000"/>
                </a:lnSpc>
                <a:spcBef>
                  <a:spcPct val="0"/>
                </a:spcBef>
                <a:buFontTx/>
                <a:buNone/>
              </a:pPr>
              <a:r>
                <a:rPr kumimoji="0" lang="en-US" sz="2000">
                  <a:solidFill>
                    <a:schemeClr val="bg1"/>
                  </a:solidFill>
                  <a:latin typeface="Arial" charset="0"/>
                </a:rPr>
                <a:t>Sử Ký</a:t>
              </a:r>
            </a:p>
          </p:txBody>
        </p:sp>
        <p:sp>
          <p:nvSpPr>
            <p:cNvPr id="150576" name="Rectangle 88"/>
            <p:cNvSpPr>
              <a:spLocks noChangeArrowheads="1"/>
            </p:cNvSpPr>
            <p:nvPr/>
          </p:nvSpPr>
          <p:spPr bwMode="auto">
            <a:xfrm>
              <a:off x="1683" y="0"/>
              <a:ext cx="2515"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eaLnBrk="1" hangingPunct="1">
                <a:lnSpc>
                  <a:spcPct val="100000"/>
                </a:lnSpc>
                <a:spcBef>
                  <a:spcPct val="0"/>
                </a:spcBef>
                <a:buFontTx/>
                <a:buNone/>
              </a:pPr>
              <a:endParaRPr kumimoji="0" lang="en-US" b="0">
                <a:latin typeface="Times New Roman" charset="0"/>
              </a:endParaRPr>
            </a:p>
          </p:txBody>
        </p:sp>
      </p:grpSp>
      <p:sp>
        <p:nvSpPr>
          <p:cNvPr id="150553" name="Rectangle 89"/>
          <p:cNvSpPr>
            <a:spLocks noChangeArrowheads="1"/>
          </p:cNvSpPr>
          <p:nvPr/>
        </p:nvSpPr>
        <p:spPr bwMode="auto">
          <a:xfrm>
            <a:off x="292100" y="2547938"/>
            <a:ext cx="8286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100000"/>
              </a:lnSpc>
              <a:spcBef>
                <a:spcPct val="0"/>
              </a:spcBef>
              <a:buFontTx/>
              <a:buNone/>
            </a:pPr>
            <a:r>
              <a:rPr kumimoji="0" lang="en-US" sz="2000" i="1">
                <a:latin typeface="Arial" charset="0"/>
              </a:rPr>
              <a:t>Sách</a:t>
            </a:r>
            <a:endParaRPr kumimoji="0" lang="en-US" sz="2000">
              <a:latin typeface="Arial" charset="0"/>
            </a:endParaRPr>
          </a:p>
        </p:txBody>
      </p:sp>
      <p:sp>
        <p:nvSpPr>
          <p:cNvPr id="150554" name="Rectangle 90"/>
          <p:cNvSpPr>
            <a:spLocks noChangeArrowheads="1"/>
          </p:cNvSpPr>
          <p:nvPr/>
        </p:nvSpPr>
        <p:spPr bwMode="auto">
          <a:xfrm>
            <a:off x="2273300" y="25479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sz="2000">
                <a:solidFill>
                  <a:schemeClr val="bg1"/>
                </a:solidFill>
                <a:latin typeface="Arial" charset="0"/>
              </a:rPr>
              <a:t>2 </a:t>
            </a:r>
          </a:p>
          <a:p>
            <a:pPr algn="ctr" eaLnBrk="1" hangingPunct="1">
              <a:lnSpc>
                <a:spcPct val="100000"/>
              </a:lnSpc>
              <a:spcBef>
                <a:spcPct val="0"/>
              </a:spcBef>
              <a:buFontTx/>
              <a:buNone/>
            </a:pPr>
            <a:r>
              <a:rPr kumimoji="0" lang="en-US" sz="1800">
                <a:solidFill>
                  <a:schemeClr val="bg1"/>
                </a:solidFill>
                <a:latin typeface="Arial" charset="0"/>
              </a:rPr>
              <a:t>Sa-mu-ên</a:t>
            </a:r>
            <a:endParaRPr kumimoji="0" lang="en-US" sz="2000">
              <a:solidFill>
                <a:schemeClr val="bg1"/>
              </a:solidFill>
              <a:latin typeface="Arial" charset="0"/>
            </a:endParaRPr>
          </a:p>
        </p:txBody>
      </p:sp>
      <p:grpSp>
        <p:nvGrpSpPr>
          <p:cNvPr id="150555" name="Group 91"/>
          <p:cNvGrpSpPr>
            <a:grpSpLocks/>
          </p:cNvGrpSpPr>
          <p:nvPr/>
        </p:nvGrpSpPr>
        <p:grpSpPr bwMode="auto">
          <a:xfrm>
            <a:off x="3449638" y="2547938"/>
            <a:ext cx="2286000" cy="806450"/>
            <a:chOff x="1747" y="518"/>
            <a:chExt cx="1443" cy="403"/>
          </a:xfrm>
        </p:grpSpPr>
        <p:sp>
          <p:nvSpPr>
            <p:cNvPr id="101468" name="Rectangle 92"/>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eaLnBrk="1" hangingPunct="1">
                <a:lnSpc>
                  <a:spcPct val="100000"/>
                </a:lnSpc>
                <a:spcBef>
                  <a:spcPct val="0"/>
                </a:spcBef>
                <a:buFontTx/>
                <a:buNone/>
                <a:defRPr/>
              </a:pPr>
              <a:r>
                <a:rPr kumimoji="0" lang="en-US" sz="2000">
                  <a:solidFill>
                    <a:schemeClr val="bg1"/>
                  </a:solidFill>
                  <a:latin typeface="Arial" charset="0"/>
                  <a:cs typeface="Times New Roman" charset="0"/>
                </a:rPr>
                <a:t>1 </a:t>
              </a:r>
            </a:p>
            <a:p>
              <a:pPr algn="ctr" eaLnBrk="1" hangingPunct="1">
                <a:lnSpc>
                  <a:spcPct val="100000"/>
                </a:lnSpc>
                <a:spcBef>
                  <a:spcPct val="0"/>
                </a:spcBef>
                <a:buFontTx/>
                <a:buNone/>
                <a:defRPr/>
              </a:pPr>
              <a:r>
                <a:rPr kumimoji="0" lang="en-US" sz="1800">
                  <a:solidFill>
                    <a:schemeClr val="bg1"/>
                  </a:solidFill>
                  <a:latin typeface="Arial" charset="0"/>
                  <a:cs typeface="Times New Roman" charset="0"/>
                </a:rPr>
                <a:t>Các Vua</a:t>
              </a:r>
            </a:p>
          </p:txBody>
        </p:sp>
        <p:sp>
          <p:nvSpPr>
            <p:cNvPr id="150574" name="Rectangle 93"/>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0556" name="Group 94"/>
          <p:cNvGrpSpPr>
            <a:grpSpLocks/>
          </p:cNvGrpSpPr>
          <p:nvPr/>
        </p:nvGrpSpPr>
        <p:grpSpPr bwMode="auto">
          <a:xfrm>
            <a:off x="5702300" y="2547938"/>
            <a:ext cx="1524000" cy="806450"/>
            <a:chOff x="3190" y="518"/>
            <a:chExt cx="895" cy="403"/>
          </a:xfrm>
        </p:grpSpPr>
        <p:sp>
          <p:nvSpPr>
            <p:cNvPr id="101471" name="Rectangle 95"/>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eaLnBrk="1" hangingPunct="1">
                <a:lnSpc>
                  <a:spcPct val="100000"/>
                </a:lnSpc>
                <a:spcBef>
                  <a:spcPct val="0"/>
                </a:spcBef>
                <a:buFontTx/>
                <a:buNone/>
                <a:defRPr/>
              </a:pPr>
              <a:r>
                <a:rPr kumimoji="0" lang="en-US" sz="2000">
                  <a:solidFill>
                    <a:schemeClr val="bg1"/>
                  </a:solidFill>
                  <a:latin typeface="Arial" charset="0"/>
                  <a:cs typeface="Times New Roman" charset="0"/>
                </a:rPr>
                <a:t>2 </a:t>
              </a:r>
            </a:p>
            <a:p>
              <a:pPr algn="ctr" eaLnBrk="1" hangingPunct="1">
                <a:lnSpc>
                  <a:spcPct val="100000"/>
                </a:lnSpc>
                <a:spcBef>
                  <a:spcPct val="0"/>
                </a:spcBef>
                <a:buFontTx/>
                <a:buNone/>
                <a:defRPr/>
              </a:pPr>
              <a:r>
                <a:rPr kumimoji="0" lang="en-US" sz="1800">
                  <a:solidFill>
                    <a:schemeClr val="bg1"/>
                  </a:solidFill>
                  <a:latin typeface="Arial" charset="0"/>
                  <a:cs typeface="Times New Roman" charset="0"/>
                </a:rPr>
                <a:t>Các Vua</a:t>
              </a:r>
            </a:p>
          </p:txBody>
        </p:sp>
        <p:sp>
          <p:nvSpPr>
            <p:cNvPr id="150572" name="Rectangle 96"/>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0557" name="Group 97"/>
          <p:cNvGrpSpPr>
            <a:grpSpLocks/>
          </p:cNvGrpSpPr>
          <p:nvPr/>
        </p:nvGrpSpPr>
        <p:grpSpPr bwMode="auto">
          <a:xfrm>
            <a:off x="977900" y="2547938"/>
            <a:ext cx="1274763" cy="806450"/>
            <a:chOff x="444" y="518"/>
            <a:chExt cx="683" cy="403"/>
          </a:xfrm>
        </p:grpSpPr>
        <p:sp>
          <p:nvSpPr>
            <p:cNvPr id="150569" name="Rectangle 98"/>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sz="2000">
                  <a:solidFill>
                    <a:schemeClr val="bg1"/>
                  </a:solidFill>
                  <a:latin typeface="Arial" charset="0"/>
                </a:rPr>
                <a:t>1 </a:t>
              </a:r>
            </a:p>
            <a:p>
              <a:pPr algn="ctr" eaLnBrk="1" hangingPunct="1">
                <a:lnSpc>
                  <a:spcPct val="100000"/>
                </a:lnSpc>
                <a:spcBef>
                  <a:spcPct val="0"/>
                </a:spcBef>
                <a:buFontTx/>
                <a:buNone/>
              </a:pPr>
              <a:r>
                <a:rPr kumimoji="0" lang="en-US" sz="1800">
                  <a:solidFill>
                    <a:schemeClr val="bg1"/>
                  </a:solidFill>
                  <a:latin typeface="Arial" charset="0"/>
                </a:rPr>
                <a:t>Sa-mu-ên</a:t>
              </a:r>
            </a:p>
          </p:txBody>
        </p:sp>
        <p:sp>
          <p:nvSpPr>
            <p:cNvPr id="150570" name="Rectangle 99"/>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sp>
        <p:nvSpPr>
          <p:cNvPr id="150558" name="Rectangle 100"/>
          <p:cNvSpPr>
            <a:spLocks noChangeArrowheads="1"/>
          </p:cNvSpPr>
          <p:nvPr/>
        </p:nvSpPr>
        <p:spPr bwMode="auto">
          <a:xfrm>
            <a:off x="292100" y="3354388"/>
            <a:ext cx="82867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100000"/>
              </a:lnSpc>
              <a:spcBef>
                <a:spcPct val="0"/>
              </a:spcBef>
              <a:buFontTx/>
              <a:buNone/>
            </a:pPr>
            <a:r>
              <a:rPr kumimoji="0" lang="en-US" sz="2000" i="1">
                <a:latin typeface="Arial" charset="0"/>
              </a:rPr>
              <a:t>Vua</a:t>
            </a:r>
            <a:endParaRPr kumimoji="0" lang="en-US" sz="2000">
              <a:latin typeface="Arial" charset="0"/>
            </a:endParaRPr>
          </a:p>
        </p:txBody>
      </p:sp>
      <p:sp>
        <p:nvSpPr>
          <p:cNvPr id="150559" name="Rectangle 101"/>
          <p:cNvSpPr>
            <a:spLocks noChangeArrowheads="1"/>
          </p:cNvSpPr>
          <p:nvPr/>
        </p:nvSpPr>
        <p:spPr bwMode="auto">
          <a:xfrm>
            <a:off x="1196975" y="3354388"/>
            <a:ext cx="11557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100000"/>
              </a:lnSpc>
              <a:spcBef>
                <a:spcPct val="0"/>
              </a:spcBef>
              <a:buFontTx/>
              <a:buNone/>
            </a:pPr>
            <a:r>
              <a:rPr kumimoji="0" lang="en-US" sz="2000">
                <a:latin typeface="Arial" charset="0"/>
              </a:rPr>
              <a:t>  </a:t>
            </a:r>
            <a:r>
              <a:rPr kumimoji="0" lang="en-US" sz="1800">
                <a:latin typeface="Arial" charset="0"/>
              </a:rPr>
              <a:t>Sau-lơ</a:t>
            </a:r>
          </a:p>
        </p:txBody>
      </p:sp>
      <p:sp>
        <p:nvSpPr>
          <p:cNvPr id="150560" name="Rectangle 102"/>
          <p:cNvSpPr>
            <a:spLocks noChangeArrowheads="1"/>
          </p:cNvSpPr>
          <p:nvPr/>
        </p:nvSpPr>
        <p:spPr bwMode="auto">
          <a:xfrm>
            <a:off x="2352675" y="3354388"/>
            <a:ext cx="103663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100000"/>
              </a:lnSpc>
              <a:spcBef>
                <a:spcPct val="0"/>
              </a:spcBef>
              <a:buFontTx/>
              <a:buNone/>
            </a:pPr>
            <a:r>
              <a:rPr kumimoji="0" lang="en-US" sz="1800">
                <a:latin typeface="Arial" charset="0"/>
              </a:rPr>
              <a:t>Đa-vít</a:t>
            </a:r>
          </a:p>
        </p:txBody>
      </p:sp>
      <p:sp>
        <p:nvSpPr>
          <p:cNvPr id="150561" name="Rectangle 103"/>
          <p:cNvSpPr>
            <a:spLocks noChangeArrowheads="1"/>
          </p:cNvSpPr>
          <p:nvPr/>
        </p:nvSpPr>
        <p:spPr bwMode="auto">
          <a:xfrm>
            <a:off x="3389313" y="3354388"/>
            <a:ext cx="257333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100000"/>
              </a:lnSpc>
              <a:spcBef>
                <a:spcPct val="0"/>
              </a:spcBef>
              <a:buFontTx/>
              <a:buNone/>
            </a:pPr>
            <a:r>
              <a:rPr kumimoji="0" lang="en-US" sz="1800">
                <a:latin typeface="Arial" charset="0"/>
              </a:rPr>
              <a:t>Sa-lô-môn – </a:t>
            </a:r>
          </a:p>
          <a:p>
            <a:pPr eaLnBrk="1" hangingPunct="1">
              <a:lnSpc>
                <a:spcPct val="100000"/>
              </a:lnSpc>
              <a:spcBef>
                <a:spcPct val="0"/>
              </a:spcBef>
              <a:buFontTx/>
              <a:buNone/>
            </a:pPr>
            <a:r>
              <a:rPr kumimoji="0" lang="en-US" sz="1800">
                <a:latin typeface="Arial" charset="0"/>
              </a:rPr>
              <a:t>A-cha-xia</a:t>
            </a:r>
          </a:p>
        </p:txBody>
      </p:sp>
      <p:sp>
        <p:nvSpPr>
          <p:cNvPr id="150562" name="Rectangle 104"/>
          <p:cNvSpPr>
            <a:spLocks noChangeArrowheads="1"/>
          </p:cNvSpPr>
          <p:nvPr/>
        </p:nvSpPr>
        <p:spPr bwMode="auto">
          <a:xfrm>
            <a:off x="5962650" y="3354388"/>
            <a:ext cx="155098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100000"/>
              </a:lnSpc>
              <a:spcBef>
                <a:spcPct val="0"/>
              </a:spcBef>
              <a:buFontTx/>
              <a:buNone/>
            </a:pPr>
            <a:r>
              <a:rPr kumimoji="0" lang="en-US" sz="1800">
                <a:latin typeface="Arial" charset="0"/>
              </a:rPr>
              <a:t>A-cha-xia – </a:t>
            </a:r>
          </a:p>
          <a:p>
            <a:pPr eaLnBrk="1" hangingPunct="1">
              <a:lnSpc>
                <a:spcPct val="100000"/>
              </a:lnSpc>
              <a:spcBef>
                <a:spcPct val="0"/>
              </a:spcBef>
              <a:buFontTx/>
              <a:buNone/>
            </a:pPr>
            <a:r>
              <a:rPr kumimoji="0" lang="en-US" sz="1800">
                <a:latin typeface="Arial" charset="0"/>
              </a:rPr>
              <a:t>Sê-đê-kia</a:t>
            </a:r>
          </a:p>
        </p:txBody>
      </p:sp>
      <p:sp>
        <p:nvSpPr>
          <p:cNvPr id="150563" name="Rectangle 105"/>
          <p:cNvSpPr>
            <a:spLocks noChangeArrowheads="1"/>
          </p:cNvSpPr>
          <p:nvPr/>
        </p:nvSpPr>
        <p:spPr bwMode="auto">
          <a:xfrm>
            <a:off x="292100" y="4389438"/>
            <a:ext cx="828675"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100000"/>
              </a:lnSpc>
              <a:spcBef>
                <a:spcPct val="0"/>
              </a:spcBef>
              <a:buFontTx/>
              <a:buNone/>
            </a:pPr>
            <a:r>
              <a:rPr kumimoji="0" lang="en-US" sz="2000" i="1">
                <a:latin typeface="Arial" charset="0"/>
              </a:rPr>
              <a:t>Niên đại</a:t>
            </a:r>
            <a:endParaRPr kumimoji="0" lang="en-US" sz="2000">
              <a:latin typeface="Arial" charset="0"/>
            </a:endParaRPr>
          </a:p>
        </p:txBody>
      </p:sp>
      <p:sp>
        <p:nvSpPr>
          <p:cNvPr id="150564" name="Rectangle 106"/>
          <p:cNvSpPr>
            <a:spLocks noChangeArrowheads="1"/>
          </p:cNvSpPr>
          <p:nvPr/>
        </p:nvSpPr>
        <p:spPr bwMode="auto">
          <a:xfrm>
            <a:off x="292100" y="5426075"/>
            <a:ext cx="8286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100000"/>
              </a:lnSpc>
              <a:spcBef>
                <a:spcPct val="0"/>
              </a:spcBef>
              <a:buFontTx/>
              <a:buNone/>
            </a:pPr>
            <a:r>
              <a:rPr kumimoji="0" lang="en-US" sz="1600" i="1">
                <a:latin typeface="Arial" charset="0"/>
              </a:rPr>
              <a:t>Vương quốc</a:t>
            </a:r>
            <a:endParaRPr kumimoji="0" lang="en-US" sz="1600">
              <a:latin typeface="Arial" charset="0"/>
            </a:endParaRPr>
          </a:p>
        </p:txBody>
      </p:sp>
      <p:sp>
        <p:nvSpPr>
          <p:cNvPr id="150565" name="Rectangle 107"/>
          <p:cNvSpPr>
            <a:spLocks noChangeArrowheads="1"/>
          </p:cNvSpPr>
          <p:nvPr/>
        </p:nvSpPr>
        <p:spPr bwMode="auto">
          <a:xfrm>
            <a:off x="1196975" y="5426075"/>
            <a:ext cx="17970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100000"/>
              </a:lnSpc>
              <a:spcBef>
                <a:spcPct val="0"/>
              </a:spcBef>
              <a:buFontTx/>
              <a:buNone/>
            </a:pPr>
            <a:r>
              <a:rPr kumimoji="0" lang="en-US" sz="2000">
                <a:latin typeface="Arial" charset="0"/>
              </a:rPr>
              <a:t>-------</a:t>
            </a:r>
            <a:r>
              <a:rPr kumimoji="0" lang="en-US" sz="1600">
                <a:latin typeface="Arial" charset="0"/>
              </a:rPr>
              <a:t>Thống nhất</a:t>
            </a:r>
            <a:endParaRPr kumimoji="0" lang="en-US" sz="2000">
              <a:latin typeface="Arial" charset="0"/>
            </a:endParaRPr>
          </a:p>
        </p:txBody>
      </p:sp>
      <p:sp>
        <p:nvSpPr>
          <p:cNvPr id="150566" name="Rectangle 108"/>
          <p:cNvSpPr>
            <a:spLocks noChangeArrowheads="1"/>
          </p:cNvSpPr>
          <p:nvPr/>
        </p:nvSpPr>
        <p:spPr bwMode="auto">
          <a:xfrm>
            <a:off x="2994025" y="5426075"/>
            <a:ext cx="3811588"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100000"/>
              </a:lnSpc>
              <a:spcBef>
                <a:spcPct val="0"/>
              </a:spcBef>
              <a:buFontTx/>
              <a:buNone/>
            </a:pPr>
            <a:r>
              <a:rPr kumimoji="0" lang="en-US" sz="2000">
                <a:latin typeface="Arial" charset="0"/>
              </a:rPr>
              <a:t>-------------------    ------</a:t>
            </a:r>
            <a:r>
              <a:rPr kumimoji="0" lang="en-US" sz="1600">
                <a:latin typeface="Arial" charset="0"/>
              </a:rPr>
              <a:t>Phân chia</a:t>
            </a:r>
            <a:r>
              <a:rPr kumimoji="0" lang="en-US" sz="1800">
                <a:latin typeface="Arial" charset="0"/>
              </a:rPr>
              <a:t>-</a:t>
            </a:r>
            <a:r>
              <a:rPr kumimoji="0" lang="en-US" sz="2000">
                <a:latin typeface="Arial" charset="0"/>
              </a:rPr>
              <a:t>----</a:t>
            </a:r>
          </a:p>
        </p:txBody>
      </p:sp>
      <p:sp>
        <p:nvSpPr>
          <p:cNvPr id="150567" name="Rectangle 109"/>
          <p:cNvSpPr>
            <a:spLocks noChangeArrowheads="1"/>
          </p:cNvSpPr>
          <p:nvPr/>
        </p:nvSpPr>
        <p:spPr bwMode="auto">
          <a:xfrm>
            <a:off x="6805613" y="5426075"/>
            <a:ext cx="833437"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sz="1500">
                <a:latin typeface="Arial" charset="0"/>
              </a:rPr>
              <a:t>Còn lại</a:t>
            </a:r>
            <a:endParaRPr kumimoji="0" lang="en-US" sz="1900">
              <a:latin typeface="Arial" charset="0"/>
            </a:endParaRPr>
          </a:p>
        </p:txBody>
      </p:sp>
      <p:sp>
        <p:nvSpPr>
          <p:cNvPr id="150568" name="Rectangle 110"/>
          <p:cNvSpPr>
            <a:spLocks noChangeArrowheads="1"/>
          </p:cNvSpPr>
          <p:nvPr/>
        </p:nvSpPr>
        <p:spPr bwMode="auto">
          <a:xfrm>
            <a:off x="7451725" y="5589588"/>
            <a:ext cx="16859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100000"/>
              </a:lnSpc>
              <a:spcBef>
                <a:spcPct val="0"/>
              </a:spcBef>
              <a:buFontTx/>
              <a:buNone/>
            </a:pPr>
            <a:r>
              <a:rPr kumimoji="0" lang="en-US" sz="1800">
                <a:latin typeface="Arial" charset="0"/>
              </a:rPr>
              <a:t>---------</a:t>
            </a:r>
            <a:r>
              <a:rPr kumimoji="0" lang="en-US" sz="1600">
                <a:latin typeface="Arial" charset="0"/>
              </a:rPr>
              <a:t>Trở về</a:t>
            </a:r>
            <a:r>
              <a:rPr kumimoji="0" lang="en-US" sz="1800">
                <a:latin typeface="Arial" charset="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53294"/>
                                        </p:tgtEl>
                                        <p:attrNameLst>
                                          <p:attrName>style.visibility</p:attrName>
                                        </p:attrNameLst>
                                      </p:cBhvr>
                                      <p:to>
                                        <p:strVal val="visible"/>
                                      </p:to>
                                    </p:set>
                                    <p:animEffect transition="in" filter="diamond(in)">
                                      <p:cBhvr>
                                        <p:cTn id="7" dur="3000"/>
                                        <p:tgtEl>
                                          <p:spTgt spid="53294"/>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53295"/>
                                        </p:tgtEl>
                                        <p:attrNameLst>
                                          <p:attrName>style.visibility</p:attrName>
                                        </p:attrNameLst>
                                      </p:cBhvr>
                                      <p:to>
                                        <p:strVal val="visible"/>
                                      </p:to>
                                    </p:set>
                                    <p:animEffect transition="in" filter="diamond(in)">
                                      <p:cBhvr>
                                        <p:cTn id="11" dur="3000"/>
                                        <p:tgtEl>
                                          <p:spTgt spid="53295"/>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53301"/>
                                        </p:tgtEl>
                                        <p:attrNameLst>
                                          <p:attrName>style.visibility</p:attrName>
                                        </p:attrNameLst>
                                      </p:cBhvr>
                                      <p:to>
                                        <p:strVal val="visible"/>
                                      </p:to>
                                    </p:set>
                                    <p:animEffect transition="in" filter="diamond(in)">
                                      <p:cBhvr>
                                        <p:cTn id="15" dur="3000"/>
                                        <p:tgtEl>
                                          <p:spTgt spid="53301"/>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53300"/>
                                        </p:tgtEl>
                                        <p:attrNameLst>
                                          <p:attrName>style.visibility</p:attrName>
                                        </p:attrNameLst>
                                      </p:cBhvr>
                                      <p:to>
                                        <p:strVal val="visible"/>
                                      </p:to>
                                    </p:set>
                                    <p:animEffect transition="in" filter="diamond(in)">
                                      <p:cBhvr>
                                        <p:cTn id="19" dur="3000"/>
                                        <p:tgtEl>
                                          <p:spTgt spid="53300"/>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53297"/>
                                        </p:tgtEl>
                                        <p:attrNameLst>
                                          <p:attrName>style.visibility</p:attrName>
                                        </p:attrNameLst>
                                      </p:cBhvr>
                                      <p:to>
                                        <p:strVal val="visible"/>
                                      </p:to>
                                    </p:set>
                                    <p:animEffect transition="in" filter="diamond(in)">
                                      <p:cBhvr>
                                        <p:cTn id="23" dur="3000"/>
                                        <p:tgtEl>
                                          <p:spTgt spid="53297"/>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53298"/>
                                        </p:tgtEl>
                                        <p:attrNameLst>
                                          <p:attrName>style.visibility</p:attrName>
                                        </p:attrNameLst>
                                      </p:cBhvr>
                                      <p:to>
                                        <p:strVal val="visible"/>
                                      </p:to>
                                    </p:set>
                                    <p:animEffect transition="in" filter="diamond(in)">
                                      <p:cBhvr>
                                        <p:cTn id="27" dur="3000"/>
                                        <p:tgtEl>
                                          <p:spTgt spid="53298"/>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53296"/>
                                        </p:tgtEl>
                                        <p:attrNameLst>
                                          <p:attrName>style.visibility</p:attrName>
                                        </p:attrNameLst>
                                      </p:cBhvr>
                                      <p:to>
                                        <p:strVal val="visible"/>
                                      </p:to>
                                    </p:set>
                                    <p:animEffect transition="in" filter="diamond(in)">
                                      <p:cBhvr>
                                        <p:cTn id="31" dur="3000"/>
                                        <p:tgtEl>
                                          <p:spTgt spid="53296"/>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53299"/>
                                        </p:tgtEl>
                                        <p:attrNameLst>
                                          <p:attrName>style.visibility</p:attrName>
                                        </p:attrNameLst>
                                      </p:cBhvr>
                                      <p:to>
                                        <p:strVal val="visible"/>
                                      </p:to>
                                    </p:set>
                                    <p:animEffect transition="in" filter="diamond(in)">
                                      <p:cBhvr>
                                        <p:cTn id="35" dur="3000"/>
                                        <p:tgtEl>
                                          <p:spTgt spid="53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97" grpId="0" animBg="1"/>
      <p:bldP spid="53298" grpId="0" animBg="1"/>
      <p:bldP spid="53299"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151554" name="Rectangle 2" descr="Green marble"/>
          <p:cNvSpPr>
            <a:spLocks noGrp="1" noChangeArrowheads="1"/>
          </p:cNvSpPr>
          <p:nvPr>
            <p:ph type="title"/>
          </p:nvPr>
        </p:nvSpPr>
        <p:spPr>
          <a:xfrm>
            <a:off x="1371600" y="76200"/>
            <a:ext cx="6477000" cy="609600"/>
          </a:xfrm>
          <a:blipFill dpi="0" rotWithShape="1">
            <a:blip r:embed="rId2"/>
            <a:srcRect/>
            <a:tile tx="0" ty="0" sx="100000" sy="100000" flip="none" algn="tl"/>
          </a:blipFill>
          <a:ln>
            <a:solidFill>
              <a:schemeClr val="tx1"/>
            </a:solidFill>
            <a:miter lim="800000"/>
            <a:headEnd/>
            <a:tailEnd/>
          </a:ln>
        </p:spPr>
        <p:txBody>
          <a:bodyPr/>
          <a:lstStyle/>
          <a:p>
            <a:pPr eaLnBrk="1" hangingPunct="1"/>
            <a:r>
              <a:rPr kumimoji="1" lang="en-US" sz="4000" b="1">
                <a:solidFill>
                  <a:srgbClr val="FFFFFF"/>
                </a:solidFill>
                <a:latin typeface="Arial Black" charset="0"/>
                <a:ea typeface="ＭＳ Ｐゴシック" charset="0"/>
              </a:rPr>
              <a:t>Vì sao có 2 ký thuật?</a:t>
            </a:r>
          </a:p>
        </p:txBody>
      </p:sp>
      <p:sp>
        <p:nvSpPr>
          <p:cNvPr id="151555" name="Rectangle 3"/>
          <p:cNvSpPr>
            <a:spLocks noGrp="1" noChangeArrowheads="1"/>
          </p:cNvSpPr>
          <p:nvPr>
            <p:ph type="body" sz="half" idx="1"/>
          </p:nvPr>
        </p:nvSpPr>
        <p:spPr>
          <a:xfrm>
            <a:off x="228600" y="685800"/>
            <a:ext cx="8763000" cy="1143000"/>
          </a:xfrm>
        </p:spPr>
        <p:txBody>
          <a:bodyPr/>
          <a:lstStyle/>
          <a:p>
            <a:pPr marL="533400" indent="-533400" eaLnBrk="1" hangingPunct="1">
              <a:buFont typeface="Wingdings" charset="0"/>
              <a:buAutoNum type="alphaUcPeriod" startAt="3"/>
            </a:pPr>
            <a:r>
              <a:rPr kumimoji="1" lang="en-US" altLang="zh-CN" sz="2400" b="1" i="1">
                <a:latin typeface="Times New Roman" charset="0"/>
                <a:ea typeface="SimSun" charset="0"/>
                <a:cs typeface="SimSun" charset="0"/>
              </a:rPr>
              <a:t>Trong khi Các Vua &amp; Sử Ký có sự ký thuật trùng lắp trong thời đại vương quốc, có một số khác biệt đáng chú ý được ghi nhận:</a:t>
            </a:r>
          </a:p>
        </p:txBody>
      </p:sp>
      <p:grpSp>
        <p:nvGrpSpPr>
          <p:cNvPr id="151556" name="Group 5"/>
          <p:cNvGrpSpPr>
            <a:grpSpLocks/>
          </p:cNvGrpSpPr>
          <p:nvPr/>
        </p:nvGrpSpPr>
        <p:grpSpPr bwMode="auto">
          <a:xfrm>
            <a:off x="0" y="1828800"/>
            <a:ext cx="1793875" cy="398463"/>
            <a:chOff x="0" y="0"/>
            <a:chExt cx="744" cy="461"/>
          </a:xfrm>
        </p:grpSpPr>
        <p:sp>
          <p:nvSpPr>
            <p:cNvPr id="151713" name="Rectangle 6"/>
            <p:cNvSpPr>
              <a:spLocks noChangeArrowheads="1"/>
            </p:cNvSpPr>
            <p:nvPr/>
          </p:nvSpPr>
          <p:spPr bwMode="auto">
            <a:xfrm>
              <a:off x="0" y="0"/>
              <a:ext cx="744" cy="461"/>
            </a:xfrm>
            <a:prstGeom prst="rect">
              <a:avLst/>
            </a:prstGeom>
            <a:solidFill>
              <a:srgbClr val="CCCC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1714" name="Group 7"/>
            <p:cNvGrpSpPr>
              <a:grpSpLocks/>
            </p:cNvGrpSpPr>
            <p:nvPr/>
          </p:nvGrpSpPr>
          <p:grpSpPr bwMode="auto">
            <a:xfrm>
              <a:off x="0" y="0"/>
              <a:ext cx="744" cy="461"/>
              <a:chOff x="0" y="0"/>
              <a:chExt cx="744" cy="461"/>
            </a:xfrm>
          </p:grpSpPr>
          <p:sp>
            <p:nvSpPr>
              <p:cNvPr id="151715" name="Rectangle 8"/>
              <p:cNvSpPr>
                <a:spLocks noChangeArrowheads="1"/>
              </p:cNvSpPr>
              <p:nvPr/>
            </p:nvSpPr>
            <p:spPr bwMode="auto">
              <a:xfrm>
                <a:off x="32" y="0"/>
                <a:ext cx="680" cy="461"/>
              </a:xfrm>
              <a:prstGeom prst="rect">
                <a:avLst/>
              </a:prstGeom>
              <a:solidFill>
                <a:srgbClr val="CCCC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000">
                    <a:ea typeface="SimSun" charset="0"/>
                    <a:cs typeface="SimSun" charset="0"/>
                  </a:rPr>
                  <a:t> </a:t>
                </a:r>
              </a:p>
              <a:p>
                <a:pPr algn="ctr">
                  <a:lnSpc>
                    <a:spcPct val="100000"/>
                  </a:lnSpc>
                  <a:spcBef>
                    <a:spcPct val="0"/>
                  </a:spcBef>
                  <a:buFontTx/>
                  <a:buNone/>
                </a:pPr>
                <a:endParaRPr kumimoji="0" lang="en-US" altLang="zh-CN" sz="2000">
                  <a:ea typeface="SimSun" charset="0"/>
                  <a:cs typeface="SimSun" charset="0"/>
                </a:endParaRPr>
              </a:p>
            </p:txBody>
          </p:sp>
          <p:sp>
            <p:nvSpPr>
              <p:cNvPr id="151716" name="Rectangle 9"/>
              <p:cNvSpPr>
                <a:spLocks noChangeArrowheads="1"/>
              </p:cNvSpPr>
              <p:nvPr/>
            </p:nvSpPr>
            <p:spPr bwMode="auto">
              <a:xfrm>
                <a:off x="0" y="0"/>
                <a:ext cx="744" cy="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51557" name="Group 10"/>
          <p:cNvGrpSpPr>
            <a:grpSpLocks/>
          </p:cNvGrpSpPr>
          <p:nvPr/>
        </p:nvGrpSpPr>
        <p:grpSpPr bwMode="auto">
          <a:xfrm>
            <a:off x="1793875" y="1828800"/>
            <a:ext cx="3201988" cy="398463"/>
            <a:chOff x="744" y="0"/>
            <a:chExt cx="1328" cy="461"/>
          </a:xfrm>
        </p:grpSpPr>
        <p:sp>
          <p:nvSpPr>
            <p:cNvPr id="151709" name="Rectangle 11"/>
            <p:cNvSpPr>
              <a:spLocks noChangeArrowheads="1"/>
            </p:cNvSpPr>
            <p:nvPr/>
          </p:nvSpPr>
          <p:spPr bwMode="auto">
            <a:xfrm>
              <a:off x="744" y="0"/>
              <a:ext cx="1328" cy="461"/>
            </a:xfrm>
            <a:prstGeom prst="rect">
              <a:avLst/>
            </a:prstGeom>
            <a:solidFill>
              <a:srgbClr val="CCCC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1710" name="Group 12"/>
            <p:cNvGrpSpPr>
              <a:grpSpLocks/>
            </p:cNvGrpSpPr>
            <p:nvPr/>
          </p:nvGrpSpPr>
          <p:grpSpPr bwMode="auto">
            <a:xfrm>
              <a:off x="744" y="0"/>
              <a:ext cx="1328" cy="461"/>
              <a:chOff x="744" y="0"/>
              <a:chExt cx="1328" cy="461"/>
            </a:xfrm>
          </p:grpSpPr>
          <p:sp>
            <p:nvSpPr>
              <p:cNvPr id="151711" name="Rectangle 13"/>
              <p:cNvSpPr>
                <a:spLocks noChangeArrowheads="1"/>
              </p:cNvSpPr>
              <p:nvPr/>
            </p:nvSpPr>
            <p:spPr bwMode="auto">
              <a:xfrm>
                <a:off x="776" y="0"/>
                <a:ext cx="1264" cy="461"/>
              </a:xfrm>
              <a:prstGeom prst="rect">
                <a:avLst/>
              </a:prstGeom>
              <a:solidFill>
                <a:srgbClr val="CCCC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endParaRPr kumimoji="0" lang="en-US" altLang="zh-CN" sz="2000">
                  <a:ea typeface="SimSun" charset="0"/>
                  <a:cs typeface="SimSun" charset="0"/>
                </a:endParaRPr>
              </a:p>
            </p:txBody>
          </p:sp>
          <p:sp>
            <p:nvSpPr>
              <p:cNvPr id="151712" name="Rectangle 14"/>
              <p:cNvSpPr>
                <a:spLocks noChangeArrowheads="1"/>
              </p:cNvSpPr>
              <p:nvPr/>
            </p:nvSpPr>
            <p:spPr bwMode="auto">
              <a:xfrm>
                <a:off x="744" y="0"/>
                <a:ext cx="1328" cy="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51558" name="Group 15"/>
          <p:cNvGrpSpPr>
            <a:grpSpLocks/>
          </p:cNvGrpSpPr>
          <p:nvPr/>
        </p:nvGrpSpPr>
        <p:grpSpPr bwMode="auto">
          <a:xfrm>
            <a:off x="4995863" y="1828800"/>
            <a:ext cx="4148137" cy="398463"/>
            <a:chOff x="2072" y="0"/>
            <a:chExt cx="1720" cy="461"/>
          </a:xfrm>
        </p:grpSpPr>
        <p:sp>
          <p:nvSpPr>
            <p:cNvPr id="151705" name="Rectangle 16"/>
            <p:cNvSpPr>
              <a:spLocks noChangeArrowheads="1"/>
            </p:cNvSpPr>
            <p:nvPr/>
          </p:nvSpPr>
          <p:spPr bwMode="auto">
            <a:xfrm>
              <a:off x="2072" y="0"/>
              <a:ext cx="1720" cy="461"/>
            </a:xfrm>
            <a:prstGeom prst="rect">
              <a:avLst/>
            </a:prstGeom>
            <a:solidFill>
              <a:srgbClr val="CCCC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1706" name="Group 17"/>
            <p:cNvGrpSpPr>
              <a:grpSpLocks/>
            </p:cNvGrpSpPr>
            <p:nvPr/>
          </p:nvGrpSpPr>
          <p:grpSpPr bwMode="auto">
            <a:xfrm>
              <a:off x="2072" y="0"/>
              <a:ext cx="1720" cy="461"/>
              <a:chOff x="2072" y="0"/>
              <a:chExt cx="1720" cy="461"/>
            </a:xfrm>
          </p:grpSpPr>
          <p:sp>
            <p:nvSpPr>
              <p:cNvPr id="151707" name="Rectangle 18"/>
              <p:cNvSpPr>
                <a:spLocks noChangeArrowheads="1"/>
              </p:cNvSpPr>
              <p:nvPr/>
            </p:nvSpPr>
            <p:spPr bwMode="auto">
              <a:xfrm>
                <a:off x="2104" y="0"/>
                <a:ext cx="1656" cy="461"/>
              </a:xfrm>
              <a:prstGeom prst="rect">
                <a:avLst/>
              </a:prstGeom>
              <a:solidFill>
                <a:srgbClr val="CCCC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endParaRPr kumimoji="0" lang="en-US" altLang="zh-CN" sz="2000">
                  <a:ea typeface="SimSun" charset="0"/>
                  <a:cs typeface="SimSun" charset="0"/>
                </a:endParaRPr>
              </a:p>
            </p:txBody>
          </p:sp>
          <p:sp>
            <p:nvSpPr>
              <p:cNvPr id="151708" name="Rectangle 19"/>
              <p:cNvSpPr>
                <a:spLocks noChangeArrowheads="1"/>
              </p:cNvSpPr>
              <p:nvPr/>
            </p:nvSpPr>
            <p:spPr bwMode="auto">
              <a:xfrm>
                <a:off x="2072" y="0"/>
                <a:ext cx="1720" cy="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51559" name="Group 20"/>
          <p:cNvGrpSpPr>
            <a:grpSpLocks/>
          </p:cNvGrpSpPr>
          <p:nvPr/>
        </p:nvGrpSpPr>
        <p:grpSpPr bwMode="auto">
          <a:xfrm>
            <a:off x="0" y="2227263"/>
            <a:ext cx="1793875" cy="349250"/>
            <a:chOff x="0" y="461"/>
            <a:chExt cx="744" cy="403"/>
          </a:xfrm>
        </p:grpSpPr>
        <p:sp>
          <p:nvSpPr>
            <p:cNvPr id="151701" name="Rectangle 21"/>
            <p:cNvSpPr>
              <a:spLocks noChangeArrowheads="1"/>
            </p:cNvSpPr>
            <p:nvPr/>
          </p:nvSpPr>
          <p:spPr bwMode="auto">
            <a:xfrm>
              <a:off x="0" y="461"/>
              <a:ext cx="744" cy="403"/>
            </a:xfrm>
            <a:prstGeom prst="rect">
              <a:avLst/>
            </a:prstGeom>
            <a:solidFill>
              <a:srgbClr val="CCCC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1702" name="Group 22"/>
            <p:cNvGrpSpPr>
              <a:grpSpLocks/>
            </p:cNvGrpSpPr>
            <p:nvPr/>
          </p:nvGrpSpPr>
          <p:grpSpPr bwMode="auto">
            <a:xfrm>
              <a:off x="0" y="461"/>
              <a:ext cx="744" cy="403"/>
              <a:chOff x="0" y="461"/>
              <a:chExt cx="744" cy="403"/>
            </a:xfrm>
          </p:grpSpPr>
          <p:sp>
            <p:nvSpPr>
              <p:cNvPr id="55319" name="Rectangle 23"/>
              <p:cNvSpPr>
                <a:spLocks noChangeArrowheads="1"/>
              </p:cNvSpPr>
              <p:nvPr/>
            </p:nvSpPr>
            <p:spPr bwMode="auto">
              <a:xfrm>
                <a:off x="32" y="461"/>
                <a:ext cx="679" cy="403"/>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eaLnBrk="1" hangingPunct="1">
                  <a:lnSpc>
                    <a:spcPct val="100000"/>
                  </a:lnSpc>
                  <a:spcBef>
                    <a:spcPct val="0"/>
                  </a:spcBef>
                  <a:buFontTx/>
                  <a:buNone/>
                  <a:defRPr/>
                </a:pPr>
                <a:r>
                  <a:rPr kumimoji="0" lang="en-US" altLang="zh-CN" sz="2000" i="1">
                    <a:effectLst>
                      <a:outerShdw blurRad="38100" dist="38100" dir="2700000" algn="tl">
                        <a:srgbClr val="FFFFFF"/>
                      </a:outerShdw>
                    </a:effectLst>
                    <a:latin typeface="Times New Roman" charset="0"/>
                    <a:ea typeface="SimSun" charset="0"/>
                    <a:cs typeface="SimSun" charset="0"/>
                  </a:rPr>
                  <a:t>Vua của…</a:t>
                </a:r>
              </a:p>
            </p:txBody>
          </p:sp>
          <p:sp>
            <p:nvSpPr>
              <p:cNvPr id="151704" name="Rectangle 24"/>
              <p:cNvSpPr>
                <a:spLocks noChangeArrowheads="1"/>
              </p:cNvSpPr>
              <p:nvPr/>
            </p:nvSpPr>
            <p:spPr bwMode="auto">
              <a:xfrm>
                <a:off x="0" y="461"/>
                <a:ext cx="74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51560" name="Group 25"/>
          <p:cNvGrpSpPr>
            <a:grpSpLocks/>
          </p:cNvGrpSpPr>
          <p:nvPr/>
        </p:nvGrpSpPr>
        <p:grpSpPr bwMode="auto">
          <a:xfrm>
            <a:off x="1793875" y="2227263"/>
            <a:ext cx="3201988" cy="349250"/>
            <a:chOff x="744" y="461"/>
            <a:chExt cx="1328" cy="403"/>
          </a:xfrm>
        </p:grpSpPr>
        <p:sp>
          <p:nvSpPr>
            <p:cNvPr id="151699" name="Rectangle 26"/>
            <p:cNvSpPr>
              <a:spLocks noChangeArrowheads="1"/>
            </p:cNvSpPr>
            <p:nvPr/>
          </p:nvSpPr>
          <p:spPr bwMode="auto">
            <a:xfrm>
              <a:off x="776" y="461"/>
              <a:ext cx="12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Israel &amp; Giu-đa</a:t>
              </a:r>
            </a:p>
          </p:txBody>
        </p:sp>
        <p:sp>
          <p:nvSpPr>
            <p:cNvPr id="151700" name="Rectangle 27"/>
            <p:cNvSpPr>
              <a:spLocks noChangeArrowheads="1"/>
            </p:cNvSpPr>
            <p:nvPr/>
          </p:nvSpPr>
          <p:spPr bwMode="auto">
            <a:xfrm>
              <a:off x="744" y="461"/>
              <a:ext cx="13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61" name="Group 28"/>
          <p:cNvGrpSpPr>
            <a:grpSpLocks/>
          </p:cNvGrpSpPr>
          <p:nvPr/>
        </p:nvGrpSpPr>
        <p:grpSpPr bwMode="auto">
          <a:xfrm>
            <a:off x="4995863" y="2227263"/>
            <a:ext cx="4148137" cy="349250"/>
            <a:chOff x="2072" y="461"/>
            <a:chExt cx="1720" cy="403"/>
          </a:xfrm>
        </p:grpSpPr>
        <p:sp>
          <p:nvSpPr>
            <p:cNvPr id="151697" name="Rectangle 29"/>
            <p:cNvSpPr>
              <a:spLocks noChangeArrowheads="1"/>
            </p:cNvSpPr>
            <p:nvPr/>
          </p:nvSpPr>
          <p:spPr bwMode="auto">
            <a:xfrm>
              <a:off x="2104" y="461"/>
              <a:ext cx="165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Giu-đa (hầu như dành riêng)</a:t>
              </a:r>
            </a:p>
          </p:txBody>
        </p:sp>
        <p:sp>
          <p:nvSpPr>
            <p:cNvPr id="151698" name="Rectangle 30"/>
            <p:cNvSpPr>
              <a:spLocks noChangeArrowheads="1"/>
            </p:cNvSpPr>
            <p:nvPr/>
          </p:nvSpPr>
          <p:spPr bwMode="auto">
            <a:xfrm>
              <a:off x="2072" y="461"/>
              <a:ext cx="1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62" name="Group 31"/>
          <p:cNvGrpSpPr>
            <a:grpSpLocks/>
          </p:cNvGrpSpPr>
          <p:nvPr/>
        </p:nvGrpSpPr>
        <p:grpSpPr bwMode="auto">
          <a:xfrm>
            <a:off x="0" y="2576513"/>
            <a:ext cx="1793875" cy="347662"/>
            <a:chOff x="0" y="864"/>
            <a:chExt cx="744" cy="403"/>
          </a:xfrm>
        </p:grpSpPr>
        <p:sp>
          <p:nvSpPr>
            <p:cNvPr id="151693" name="Rectangle 32"/>
            <p:cNvSpPr>
              <a:spLocks noChangeArrowheads="1"/>
            </p:cNvSpPr>
            <p:nvPr/>
          </p:nvSpPr>
          <p:spPr bwMode="auto">
            <a:xfrm>
              <a:off x="0" y="864"/>
              <a:ext cx="744" cy="403"/>
            </a:xfrm>
            <a:prstGeom prst="rect">
              <a:avLst/>
            </a:prstGeom>
            <a:solidFill>
              <a:srgbClr val="CCCC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1694" name="Group 33"/>
            <p:cNvGrpSpPr>
              <a:grpSpLocks/>
            </p:cNvGrpSpPr>
            <p:nvPr/>
          </p:nvGrpSpPr>
          <p:grpSpPr bwMode="auto">
            <a:xfrm>
              <a:off x="0" y="864"/>
              <a:ext cx="744" cy="403"/>
              <a:chOff x="0" y="864"/>
              <a:chExt cx="744" cy="403"/>
            </a:xfrm>
          </p:grpSpPr>
          <p:sp>
            <p:nvSpPr>
              <p:cNvPr id="55330" name="Rectangle 34"/>
              <p:cNvSpPr>
                <a:spLocks noChangeArrowheads="1"/>
              </p:cNvSpPr>
              <p:nvPr/>
            </p:nvSpPr>
            <p:spPr bwMode="auto">
              <a:xfrm>
                <a:off x="32" y="864"/>
                <a:ext cx="679" cy="403"/>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eaLnBrk="1" hangingPunct="1">
                  <a:lnSpc>
                    <a:spcPct val="100000"/>
                  </a:lnSpc>
                  <a:spcBef>
                    <a:spcPct val="0"/>
                  </a:spcBef>
                  <a:buFontTx/>
                  <a:buNone/>
                  <a:defRPr/>
                </a:pPr>
                <a:r>
                  <a:rPr kumimoji="0" lang="en-US" altLang="zh-CN" sz="2000" i="1">
                    <a:effectLst>
                      <a:outerShdw blurRad="38100" dist="38100" dir="2700000" algn="tl">
                        <a:srgbClr val="FFFFFF"/>
                      </a:outerShdw>
                    </a:effectLst>
                    <a:latin typeface="Times New Roman" charset="0"/>
                    <a:ea typeface="SimSun" charset="0"/>
                    <a:cs typeface="SimSun" charset="0"/>
                  </a:rPr>
                  <a:t>Yếu tố</a:t>
                </a:r>
              </a:p>
            </p:txBody>
          </p:sp>
          <p:sp>
            <p:nvSpPr>
              <p:cNvPr id="151696" name="Rectangle 35"/>
              <p:cNvSpPr>
                <a:spLocks noChangeArrowheads="1"/>
              </p:cNvSpPr>
              <p:nvPr/>
            </p:nvSpPr>
            <p:spPr bwMode="auto">
              <a:xfrm>
                <a:off x="0" y="864"/>
                <a:ext cx="74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51563" name="Group 36"/>
          <p:cNvGrpSpPr>
            <a:grpSpLocks/>
          </p:cNvGrpSpPr>
          <p:nvPr/>
        </p:nvGrpSpPr>
        <p:grpSpPr bwMode="auto">
          <a:xfrm>
            <a:off x="1793875" y="2576513"/>
            <a:ext cx="3201988" cy="347662"/>
            <a:chOff x="744" y="864"/>
            <a:chExt cx="1328" cy="403"/>
          </a:xfrm>
        </p:grpSpPr>
        <p:sp>
          <p:nvSpPr>
            <p:cNvPr id="151691" name="Rectangle 37"/>
            <p:cNvSpPr>
              <a:spLocks noChangeArrowheads="1"/>
            </p:cNvSpPr>
            <p:nvPr/>
          </p:nvSpPr>
          <p:spPr bwMode="auto">
            <a:xfrm>
              <a:off x="776" y="864"/>
              <a:ext cx="12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Hoàng gia / tiên tri</a:t>
              </a:r>
            </a:p>
          </p:txBody>
        </p:sp>
        <p:sp>
          <p:nvSpPr>
            <p:cNvPr id="151692" name="Rectangle 38"/>
            <p:cNvSpPr>
              <a:spLocks noChangeArrowheads="1"/>
            </p:cNvSpPr>
            <p:nvPr/>
          </p:nvSpPr>
          <p:spPr bwMode="auto">
            <a:xfrm>
              <a:off x="744" y="864"/>
              <a:ext cx="13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64" name="Group 39"/>
          <p:cNvGrpSpPr>
            <a:grpSpLocks/>
          </p:cNvGrpSpPr>
          <p:nvPr/>
        </p:nvGrpSpPr>
        <p:grpSpPr bwMode="auto">
          <a:xfrm>
            <a:off x="4995863" y="2576513"/>
            <a:ext cx="4148137" cy="347662"/>
            <a:chOff x="2072" y="864"/>
            <a:chExt cx="1720" cy="403"/>
          </a:xfrm>
        </p:grpSpPr>
        <p:sp>
          <p:nvSpPr>
            <p:cNvPr id="151689" name="Rectangle 40"/>
            <p:cNvSpPr>
              <a:spLocks noChangeArrowheads="1"/>
            </p:cNvSpPr>
            <p:nvPr/>
          </p:nvSpPr>
          <p:spPr bwMode="auto">
            <a:xfrm>
              <a:off x="2104" y="864"/>
              <a:ext cx="165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Chức tế lễ (đền thờ &amp; thờ phượng)</a:t>
              </a:r>
            </a:p>
          </p:txBody>
        </p:sp>
        <p:sp>
          <p:nvSpPr>
            <p:cNvPr id="151690" name="Rectangle 41"/>
            <p:cNvSpPr>
              <a:spLocks noChangeArrowheads="1"/>
            </p:cNvSpPr>
            <p:nvPr/>
          </p:nvSpPr>
          <p:spPr bwMode="auto">
            <a:xfrm>
              <a:off x="2072" y="864"/>
              <a:ext cx="1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65" name="Group 42"/>
          <p:cNvGrpSpPr>
            <a:grpSpLocks/>
          </p:cNvGrpSpPr>
          <p:nvPr/>
        </p:nvGrpSpPr>
        <p:grpSpPr bwMode="auto">
          <a:xfrm>
            <a:off x="0" y="2924175"/>
            <a:ext cx="1793875" cy="349250"/>
            <a:chOff x="0" y="1267"/>
            <a:chExt cx="744" cy="403"/>
          </a:xfrm>
        </p:grpSpPr>
        <p:sp>
          <p:nvSpPr>
            <p:cNvPr id="151685" name="Rectangle 43"/>
            <p:cNvSpPr>
              <a:spLocks noChangeArrowheads="1"/>
            </p:cNvSpPr>
            <p:nvPr/>
          </p:nvSpPr>
          <p:spPr bwMode="auto">
            <a:xfrm>
              <a:off x="0" y="1267"/>
              <a:ext cx="744" cy="403"/>
            </a:xfrm>
            <a:prstGeom prst="rect">
              <a:avLst/>
            </a:prstGeom>
            <a:solidFill>
              <a:srgbClr val="CCCC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1686" name="Group 44"/>
            <p:cNvGrpSpPr>
              <a:grpSpLocks/>
            </p:cNvGrpSpPr>
            <p:nvPr/>
          </p:nvGrpSpPr>
          <p:grpSpPr bwMode="auto">
            <a:xfrm>
              <a:off x="0" y="1267"/>
              <a:ext cx="744" cy="403"/>
              <a:chOff x="0" y="1267"/>
              <a:chExt cx="744" cy="403"/>
            </a:xfrm>
          </p:grpSpPr>
          <p:sp>
            <p:nvSpPr>
              <p:cNvPr id="55341" name="Rectangle 45"/>
              <p:cNvSpPr>
                <a:spLocks noChangeArrowheads="1"/>
              </p:cNvSpPr>
              <p:nvPr/>
            </p:nvSpPr>
            <p:spPr bwMode="auto">
              <a:xfrm>
                <a:off x="32" y="1267"/>
                <a:ext cx="679" cy="403"/>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eaLnBrk="1" hangingPunct="1">
                  <a:lnSpc>
                    <a:spcPct val="100000"/>
                  </a:lnSpc>
                  <a:spcBef>
                    <a:spcPct val="0"/>
                  </a:spcBef>
                  <a:buFontTx/>
                  <a:buNone/>
                  <a:defRPr/>
                </a:pPr>
                <a:r>
                  <a:rPr kumimoji="0" lang="en-US" altLang="zh-CN" sz="2000" i="1">
                    <a:effectLst>
                      <a:outerShdw blurRad="38100" dist="38100" dir="2700000" algn="tl">
                        <a:srgbClr val="FFFFFF"/>
                      </a:outerShdw>
                    </a:effectLst>
                    <a:latin typeface="Times New Roman" charset="0"/>
                    <a:ea typeface="SimSun" charset="0"/>
                    <a:cs typeface="SimSun" charset="0"/>
                  </a:rPr>
                  <a:t>Lượng giá</a:t>
                </a:r>
              </a:p>
            </p:txBody>
          </p:sp>
          <p:sp>
            <p:nvSpPr>
              <p:cNvPr id="151688" name="Rectangle 46"/>
              <p:cNvSpPr>
                <a:spLocks noChangeArrowheads="1"/>
              </p:cNvSpPr>
              <p:nvPr/>
            </p:nvSpPr>
            <p:spPr bwMode="auto">
              <a:xfrm>
                <a:off x="0" y="1267"/>
                <a:ext cx="74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51566" name="Group 47"/>
          <p:cNvGrpSpPr>
            <a:grpSpLocks/>
          </p:cNvGrpSpPr>
          <p:nvPr/>
        </p:nvGrpSpPr>
        <p:grpSpPr bwMode="auto">
          <a:xfrm>
            <a:off x="1793875" y="2924175"/>
            <a:ext cx="3201988" cy="349250"/>
            <a:chOff x="744" y="1267"/>
            <a:chExt cx="1328" cy="403"/>
          </a:xfrm>
        </p:grpSpPr>
        <p:sp>
          <p:nvSpPr>
            <p:cNvPr id="151683" name="Rectangle 48"/>
            <p:cNvSpPr>
              <a:spLocks noChangeArrowheads="1"/>
            </p:cNvSpPr>
            <p:nvPr/>
          </p:nvSpPr>
          <p:spPr bwMode="auto">
            <a:xfrm>
              <a:off x="776" y="1267"/>
              <a:ext cx="12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Dựa trên luật Môi-se</a:t>
              </a:r>
            </a:p>
          </p:txBody>
        </p:sp>
        <p:sp>
          <p:nvSpPr>
            <p:cNvPr id="151684" name="Rectangle 49"/>
            <p:cNvSpPr>
              <a:spLocks noChangeArrowheads="1"/>
            </p:cNvSpPr>
            <p:nvPr/>
          </p:nvSpPr>
          <p:spPr bwMode="auto">
            <a:xfrm>
              <a:off x="744" y="1267"/>
              <a:ext cx="13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67" name="Group 50"/>
          <p:cNvGrpSpPr>
            <a:grpSpLocks/>
          </p:cNvGrpSpPr>
          <p:nvPr/>
        </p:nvGrpSpPr>
        <p:grpSpPr bwMode="auto">
          <a:xfrm>
            <a:off x="4995863" y="2924175"/>
            <a:ext cx="4148137" cy="349250"/>
            <a:chOff x="2072" y="1267"/>
            <a:chExt cx="1720" cy="403"/>
          </a:xfrm>
        </p:grpSpPr>
        <p:sp>
          <p:nvSpPr>
            <p:cNvPr id="151681" name="Rectangle 51"/>
            <p:cNvSpPr>
              <a:spLocks noChangeArrowheads="1"/>
            </p:cNvSpPr>
            <p:nvPr/>
          </p:nvSpPr>
          <p:spPr bwMode="auto">
            <a:xfrm>
              <a:off x="2104" y="1267"/>
              <a:ext cx="165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Dựa trên Đa-vít /thờ phượng Yahweh</a:t>
              </a:r>
            </a:p>
          </p:txBody>
        </p:sp>
        <p:sp>
          <p:nvSpPr>
            <p:cNvPr id="151682" name="Rectangle 52"/>
            <p:cNvSpPr>
              <a:spLocks noChangeArrowheads="1"/>
            </p:cNvSpPr>
            <p:nvPr/>
          </p:nvSpPr>
          <p:spPr bwMode="auto">
            <a:xfrm>
              <a:off x="2072" y="1267"/>
              <a:ext cx="1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68" name="Group 53"/>
          <p:cNvGrpSpPr>
            <a:grpSpLocks/>
          </p:cNvGrpSpPr>
          <p:nvPr/>
        </p:nvGrpSpPr>
        <p:grpSpPr bwMode="auto">
          <a:xfrm>
            <a:off x="0" y="3273425"/>
            <a:ext cx="1793875" cy="347663"/>
            <a:chOff x="0" y="1670"/>
            <a:chExt cx="744" cy="403"/>
          </a:xfrm>
        </p:grpSpPr>
        <p:sp>
          <p:nvSpPr>
            <p:cNvPr id="151677" name="Rectangle 54"/>
            <p:cNvSpPr>
              <a:spLocks noChangeArrowheads="1"/>
            </p:cNvSpPr>
            <p:nvPr/>
          </p:nvSpPr>
          <p:spPr bwMode="auto">
            <a:xfrm>
              <a:off x="0" y="1670"/>
              <a:ext cx="744" cy="403"/>
            </a:xfrm>
            <a:prstGeom prst="rect">
              <a:avLst/>
            </a:prstGeom>
            <a:solidFill>
              <a:srgbClr val="CCCC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1678" name="Group 55"/>
            <p:cNvGrpSpPr>
              <a:grpSpLocks/>
            </p:cNvGrpSpPr>
            <p:nvPr/>
          </p:nvGrpSpPr>
          <p:grpSpPr bwMode="auto">
            <a:xfrm>
              <a:off x="0" y="1670"/>
              <a:ext cx="744" cy="403"/>
              <a:chOff x="0" y="1670"/>
              <a:chExt cx="744" cy="403"/>
            </a:xfrm>
          </p:grpSpPr>
          <p:sp>
            <p:nvSpPr>
              <p:cNvPr id="55352" name="Rectangle 56"/>
              <p:cNvSpPr>
                <a:spLocks noChangeArrowheads="1"/>
              </p:cNvSpPr>
              <p:nvPr/>
            </p:nvSpPr>
            <p:spPr bwMode="auto">
              <a:xfrm>
                <a:off x="32" y="1670"/>
                <a:ext cx="679" cy="403"/>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eaLnBrk="1" hangingPunct="1">
                  <a:lnSpc>
                    <a:spcPct val="100000"/>
                  </a:lnSpc>
                  <a:spcBef>
                    <a:spcPct val="0"/>
                  </a:spcBef>
                  <a:buFontTx/>
                  <a:buNone/>
                  <a:defRPr/>
                </a:pPr>
                <a:r>
                  <a:rPr kumimoji="0" lang="en-US" altLang="zh-CN" sz="2000" i="1">
                    <a:effectLst>
                      <a:outerShdw blurRad="38100" dist="38100" dir="2700000" algn="tl">
                        <a:srgbClr val="FFFFFF"/>
                      </a:outerShdw>
                    </a:effectLst>
                    <a:latin typeface="Times New Roman" charset="0"/>
                    <a:ea typeface="SimSun" charset="0"/>
                    <a:cs typeface="SimSun" charset="0"/>
                  </a:rPr>
                  <a:t>Mục đích</a:t>
                </a:r>
              </a:p>
            </p:txBody>
          </p:sp>
          <p:sp>
            <p:nvSpPr>
              <p:cNvPr id="151680" name="Rectangle 57"/>
              <p:cNvSpPr>
                <a:spLocks noChangeArrowheads="1"/>
              </p:cNvSpPr>
              <p:nvPr/>
            </p:nvSpPr>
            <p:spPr bwMode="auto">
              <a:xfrm>
                <a:off x="0" y="1670"/>
                <a:ext cx="74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51569" name="Group 58"/>
          <p:cNvGrpSpPr>
            <a:grpSpLocks/>
          </p:cNvGrpSpPr>
          <p:nvPr/>
        </p:nvGrpSpPr>
        <p:grpSpPr bwMode="auto">
          <a:xfrm>
            <a:off x="1793875" y="3273425"/>
            <a:ext cx="3201988" cy="347663"/>
            <a:chOff x="744" y="1670"/>
            <a:chExt cx="1328" cy="403"/>
          </a:xfrm>
        </p:grpSpPr>
        <p:sp>
          <p:nvSpPr>
            <p:cNvPr id="151675" name="Rectangle 59"/>
            <p:cNvSpPr>
              <a:spLocks noChangeArrowheads="1"/>
            </p:cNvSpPr>
            <p:nvPr/>
          </p:nvSpPr>
          <p:spPr bwMode="auto">
            <a:xfrm>
              <a:off x="776" y="1670"/>
              <a:ext cx="12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Đạo đức: phán xét cả hai nước</a:t>
              </a:r>
            </a:p>
          </p:txBody>
        </p:sp>
        <p:sp>
          <p:nvSpPr>
            <p:cNvPr id="151676" name="Rectangle 60"/>
            <p:cNvSpPr>
              <a:spLocks noChangeArrowheads="1"/>
            </p:cNvSpPr>
            <p:nvPr/>
          </p:nvSpPr>
          <p:spPr bwMode="auto">
            <a:xfrm>
              <a:off x="744" y="1670"/>
              <a:ext cx="13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70" name="Group 61"/>
          <p:cNvGrpSpPr>
            <a:grpSpLocks/>
          </p:cNvGrpSpPr>
          <p:nvPr/>
        </p:nvGrpSpPr>
        <p:grpSpPr bwMode="auto">
          <a:xfrm>
            <a:off x="4995863" y="3273425"/>
            <a:ext cx="4148137" cy="347663"/>
            <a:chOff x="2072" y="1670"/>
            <a:chExt cx="1720" cy="403"/>
          </a:xfrm>
        </p:grpSpPr>
        <p:sp>
          <p:nvSpPr>
            <p:cNvPr id="151673" name="Rectangle 62"/>
            <p:cNvSpPr>
              <a:spLocks noChangeArrowheads="1"/>
            </p:cNvSpPr>
            <p:nvPr/>
          </p:nvSpPr>
          <p:spPr bwMode="auto">
            <a:xfrm>
              <a:off x="2104" y="1670"/>
              <a:ext cx="165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Giao ước: phước cho Giu-đa qua Đa-vít </a:t>
              </a:r>
            </a:p>
          </p:txBody>
        </p:sp>
        <p:sp>
          <p:nvSpPr>
            <p:cNvPr id="151674" name="Rectangle 63"/>
            <p:cNvSpPr>
              <a:spLocks noChangeArrowheads="1"/>
            </p:cNvSpPr>
            <p:nvPr/>
          </p:nvSpPr>
          <p:spPr bwMode="auto">
            <a:xfrm>
              <a:off x="2072" y="1670"/>
              <a:ext cx="1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71" name="Group 64"/>
          <p:cNvGrpSpPr>
            <a:grpSpLocks/>
          </p:cNvGrpSpPr>
          <p:nvPr/>
        </p:nvGrpSpPr>
        <p:grpSpPr bwMode="auto">
          <a:xfrm>
            <a:off x="0" y="3621088"/>
            <a:ext cx="1793875" cy="349250"/>
            <a:chOff x="0" y="2073"/>
            <a:chExt cx="744" cy="403"/>
          </a:xfrm>
        </p:grpSpPr>
        <p:sp>
          <p:nvSpPr>
            <p:cNvPr id="151669" name="Rectangle 65"/>
            <p:cNvSpPr>
              <a:spLocks noChangeArrowheads="1"/>
            </p:cNvSpPr>
            <p:nvPr/>
          </p:nvSpPr>
          <p:spPr bwMode="auto">
            <a:xfrm>
              <a:off x="0" y="2073"/>
              <a:ext cx="744" cy="403"/>
            </a:xfrm>
            <a:prstGeom prst="rect">
              <a:avLst/>
            </a:prstGeom>
            <a:solidFill>
              <a:srgbClr val="CCCC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1670" name="Group 66"/>
            <p:cNvGrpSpPr>
              <a:grpSpLocks/>
            </p:cNvGrpSpPr>
            <p:nvPr/>
          </p:nvGrpSpPr>
          <p:grpSpPr bwMode="auto">
            <a:xfrm>
              <a:off x="0" y="2073"/>
              <a:ext cx="744" cy="403"/>
              <a:chOff x="0" y="2073"/>
              <a:chExt cx="744" cy="403"/>
            </a:xfrm>
          </p:grpSpPr>
          <p:sp>
            <p:nvSpPr>
              <p:cNvPr id="55363" name="Rectangle 67"/>
              <p:cNvSpPr>
                <a:spLocks noChangeArrowheads="1"/>
              </p:cNvSpPr>
              <p:nvPr/>
            </p:nvSpPr>
            <p:spPr bwMode="auto">
              <a:xfrm>
                <a:off x="32" y="2073"/>
                <a:ext cx="679" cy="403"/>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eaLnBrk="1" hangingPunct="1">
                  <a:lnSpc>
                    <a:spcPct val="100000"/>
                  </a:lnSpc>
                  <a:spcBef>
                    <a:spcPct val="0"/>
                  </a:spcBef>
                  <a:buFontTx/>
                  <a:buNone/>
                  <a:defRPr/>
                </a:pPr>
                <a:r>
                  <a:rPr kumimoji="0" lang="en-US" altLang="zh-CN" sz="2000" i="1">
                    <a:effectLst>
                      <a:outerShdw blurRad="38100" dist="38100" dir="2700000" algn="tl">
                        <a:srgbClr val="FFFFFF"/>
                      </a:outerShdw>
                    </a:effectLst>
                    <a:latin typeface="Times New Roman" charset="0"/>
                    <a:ea typeface="SimSun" charset="0"/>
                    <a:cs typeface="SimSun" charset="0"/>
                  </a:rPr>
                  <a:t>Tác giả</a:t>
                </a:r>
              </a:p>
            </p:txBody>
          </p:sp>
          <p:sp>
            <p:nvSpPr>
              <p:cNvPr id="151672" name="Rectangle 68"/>
              <p:cNvSpPr>
                <a:spLocks noChangeArrowheads="1"/>
              </p:cNvSpPr>
              <p:nvPr/>
            </p:nvSpPr>
            <p:spPr bwMode="auto">
              <a:xfrm>
                <a:off x="0" y="2073"/>
                <a:ext cx="74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51572" name="Group 69"/>
          <p:cNvGrpSpPr>
            <a:grpSpLocks/>
          </p:cNvGrpSpPr>
          <p:nvPr/>
        </p:nvGrpSpPr>
        <p:grpSpPr bwMode="auto">
          <a:xfrm>
            <a:off x="1793875" y="3621088"/>
            <a:ext cx="3201988" cy="349250"/>
            <a:chOff x="744" y="2073"/>
            <a:chExt cx="1328" cy="403"/>
          </a:xfrm>
        </p:grpSpPr>
        <p:sp>
          <p:nvSpPr>
            <p:cNvPr id="151667" name="Rectangle 70"/>
            <p:cNvSpPr>
              <a:spLocks noChangeArrowheads="1"/>
            </p:cNvSpPr>
            <p:nvPr/>
          </p:nvSpPr>
          <p:spPr bwMode="auto">
            <a:xfrm>
              <a:off x="776" y="2073"/>
              <a:ext cx="12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Tiên tri Giê-rê-mi / thầy tế lễ</a:t>
              </a:r>
            </a:p>
          </p:txBody>
        </p:sp>
        <p:sp>
          <p:nvSpPr>
            <p:cNvPr id="151668" name="Rectangle 71"/>
            <p:cNvSpPr>
              <a:spLocks noChangeArrowheads="1"/>
            </p:cNvSpPr>
            <p:nvPr/>
          </p:nvSpPr>
          <p:spPr bwMode="auto">
            <a:xfrm>
              <a:off x="744" y="2073"/>
              <a:ext cx="13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73" name="Group 72"/>
          <p:cNvGrpSpPr>
            <a:grpSpLocks/>
          </p:cNvGrpSpPr>
          <p:nvPr/>
        </p:nvGrpSpPr>
        <p:grpSpPr bwMode="auto">
          <a:xfrm>
            <a:off x="4995863" y="3621088"/>
            <a:ext cx="4148137" cy="349250"/>
            <a:chOff x="2072" y="2073"/>
            <a:chExt cx="1720" cy="403"/>
          </a:xfrm>
        </p:grpSpPr>
        <p:sp>
          <p:nvSpPr>
            <p:cNvPr id="151665" name="Rectangle 73"/>
            <p:cNvSpPr>
              <a:spLocks noChangeArrowheads="1"/>
            </p:cNvSpPr>
            <p:nvPr/>
          </p:nvSpPr>
          <p:spPr bwMode="auto">
            <a:xfrm>
              <a:off x="2104" y="2073"/>
              <a:ext cx="165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Thầy tế lễ E-xơ-ra</a:t>
              </a:r>
            </a:p>
          </p:txBody>
        </p:sp>
        <p:sp>
          <p:nvSpPr>
            <p:cNvPr id="151666" name="Rectangle 74"/>
            <p:cNvSpPr>
              <a:spLocks noChangeArrowheads="1"/>
            </p:cNvSpPr>
            <p:nvPr/>
          </p:nvSpPr>
          <p:spPr bwMode="auto">
            <a:xfrm>
              <a:off x="2072" y="2073"/>
              <a:ext cx="1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74" name="Group 75"/>
          <p:cNvGrpSpPr>
            <a:grpSpLocks/>
          </p:cNvGrpSpPr>
          <p:nvPr/>
        </p:nvGrpSpPr>
        <p:grpSpPr bwMode="auto">
          <a:xfrm>
            <a:off x="0" y="3970338"/>
            <a:ext cx="1793875" cy="347662"/>
            <a:chOff x="0" y="2476"/>
            <a:chExt cx="744" cy="403"/>
          </a:xfrm>
        </p:grpSpPr>
        <p:sp>
          <p:nvSpPr>
            <p:cNvPr id="151661" name="Rectangle 76"/>
            <p:cNvSpPr>
              <a:spLocks noChangeArrowheads="1"/>
            </p:cNvSpPr>
            <p:nvPr/>
          </p:nvSpPr>
          <p:spPr bwMode="auto">
            <a:xfrm>
              <a:off x="0" y="2476"/>
              <a:ext cx="744" cy="403"/>
            </a:xfrm>
            <a:prstGeom prst="rect">
              <a:avLst/>
            </a:prstGeom>
            <a:solidFill>
              <a:srgbClr val="CCCC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1662" name="Group 77"/>
            <p:cNvGrpSpPr>
              <a:grpSpLocks/>
            </p:cNvGrpSpPr>
            <p:nvPr/>
          </p:nvGrpSpPr>
          <p:grpSpPr bwMode="auto">
            <a:xfrm>
              <a:off x="0" y="2476"/>
              <a:ext cx="744" cy="403"/>
              <a:chOff x="0" y="2476"/>
              <a:chExt cx="744" cy="403"/>
            </a:xfrm>
          </p:grpSpPr>
          <p:sp>
            <p:nvSpPr>
              <p:cNvPr id="55374" name="Rectangle 78"/>
              <p:cNvSpPr>
                <a:spLocks noChangeArrowheads="1"/>
              </p:cNvSpPr>
              <p:nvPr/>
            </p:nvSpPr>
            <p:spPr bwMode="auto">
              <a:xfrm>
                <a:off x="32" y="2476"/>
                <a:ext cx="679" cy="403"/>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eaLnBrk="1" hangingPunct="1">
                  <a:lnSpc>
                    <a:spcPct val="100000"/>
                  </a:lnSpc>
                  <a:spcBef>
                    <a:spcPct val="0"/>
                  </a:spcBef>
                  <a:buFontTx/>
                  <a:buNone/>
                  <a:defRPr/>
                </a:pPr>
                <a:r>
                  <a:rPr kumimoji="0" lang="en-US" altLang="zh-CN" sz="2000" i="1">
                    <a:effectLst>
                      <a:outerShdw blurRad="38100" dist="38100" dir="2700000" algn="tl">
                        <a:srgbClr val="FFFFFF"/>
                      </a:outerShdw>
                    </a:effectLst>
                    <a:latin typeface="Times New Roman" charset="0"/>
                    <a:ea typeface="SimSun" charset="0"/>
                    <a:cs typeface="SimSun" charset="0"/>
                  </a:rPr>
                  <a:t>Đức tin</a:t>
                </a:r>
              </a:p>
            </p:txBody>
          </p:sp>
          <p:sp>
            <p:nvSpPr>
              <p:cNvPr id="151664" name="Rectangle 79"/>
              <p:cNvSpPr>
                <a:spLocks noChangeArrowheads="1"/>
              </p:cNvSpPr>
              <p:nvPr/>
            </p:nvSpPr>
            <p:spPr bwMode="auto">
              <a:xfrm>
                <a:off x="0" y="2476"/>
                <a:ext cx="74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51575" name="Group 80"/>
          <p:cNvGrpSpPr>
            <a:grpSpLocks/>
          </p:cNvGrpSpPr>
          <p:nvPr/>
        </p:nvGrpSpPr>
        <p:grpSpPr bwMode="auto">
          <a:xfrm>
            <a:off x="1793875" y="3970338"/>
            <a:ext cx="3201988" cy="347662"/>
            <a:chOff x="744" y="2476"/>
            <a:chExt cx="1328" cy="403"/>
          </a:xfrm>
        </p:grpSpPr>
        <p:sp>
          <p:nvSpPr>
            <p:cNvPr id="151659" name="Rectangle 81"/>
            <p:cNvSpPr>
              <a:spLocks noChangeArrowheads="1"/>
            </p:cNvSpPr>
            <p:nvPr/>
          </p:nvSpPr>
          <p:spPr bwMode="auto">
            <a:xfrm>
              <a:off x="776" y="2476"/>
              <a:ext cx="12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Sự bất tín của con người</a:t>
              </a:r>
            </a:p>
          </p:txBody>
        </p:sp>
        <p:sp>
          <p:nvSpPr>
            <p:cNvPr id="151660" name="Rectangle 82"/>
            <p:cNvSpPr>
              <a:spLocks noChangeArrowheads="1"/>
            </p:cNvSpPr>
            <p:nvPr/>
          </p:nvSpPr>
          <p:spPr bwMode="auto">
            <a:xfrm>
              <a:off x="744" y="2476"/>
              <a:ext cx="13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76" name="Group 83"/>
          <p:cNvGrpSpPr>
            <a:grpSpLocks/>
          </p:cNvGrpSpPr>
          <p:nvPr/>
        </p:nvGrpSpPr>
        <p:grpSpPr bwMode="auto">
          <a:xfrm>
            <a:off x="4995863" y="3970338"/>
            <a:ext cx="4148137" cy="347662"/>
            <a:chOff x="2072" y="2476"/>
            <a:chExt cx="1720" cy="403"/>
          </a:xfrm>
        </p:grpSpPr>
        <p:sp>
          <p:nvSpPr>
            <p:cNvPr id="151657" name="Rectangle 84"/>
            <p:cNvSpPr>
              <a:spLocks noChangeArrowheads="1"/>
            </p:cNvSpPr>
            <p:nvPr/>
          </p:nvSpPr>
          <p:spPr bwMode="auto">
            <a:xfrm>
              <a:off x="2104" y="2476"/>
              <a:ext cx="165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Sự thành tín của Đức Chúa Trời</a:t>
              </a:r>
            </a:p>
          </p:txBody>
        </p:sp>
        <p:sp>
          <p:nvSpPr>
            <p:cNvPr id="151658" name="Rectangle 85"/>
            <p:cNvSpPr>
              <a:spLocks noChangeArrowheads="1"/>
            </p:cNvSpPr>
            <p:nvPr/>
          </p:nvSpPr>
          <p:spPr bwMode="auto">
            <a:xfrm>
              <a:off x="2072" y="2476"/>
              <a:ext cx="1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77" name="Group 86"/>
          <p:cNvGrpSpPr>
            <a:grpSpLocks/>
          </p:cNvGrpSpPr>
          <p:nvPr/>
        </p:nvGrpSpPr>
        <p:grpSpPr bwMode="auto">
          <a:xfrm>
            <a:off x="0" y="4318000"/>
            <a:ext cx="1793875" cy="349250"/>
            <a:chOff x="0" y="2879"/>
            <a:chExt cx="744" cy="403"/>
          </a:xfrm>
        </p:grpSpPr>
        <p:sp>
          <p:nvSpPr>
            <p:cNvPr id="151653" name="Rectangle 87"/>
            <p:cNvSpPr>
              <a:spLocks noChangeArrowheads="1"/>
            </p:cNvSpPr>
            <p:nvPr/>
          </p:nvSpPr>
          <p:spPr bwMode="auto">
            <a:xfrm>
              <a:off x="0" y="2879"/>
              <a:ext cx="744" cy="403"/>
            </a:xfrm>
            <a:prstGeom prst="rect">
              <a:avLst/>
            </a:prstGeom>
            <a:solidFill>
              <a:srgbClr val="CCCC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1654" name="Group 88"/>
            <p:cNvGrpSpPr>
              <a:grpSpLocks/>
            </p:cNvGrpSpPr>
            <p:nvPr/>
          </p:nvGrpSpPr>
          <p:grpSpPr bwMode="auto">
            <a:xfrm>
              <a:off x="0" y="2879"/>
              <a:ext cx="744" cy="403"/>
              <a:chOff x="0" y="2879"/>
              <a:chExt cx="744" cy="403"/>
            </a:xfrm>
          </p:grpSpPr>
          <p:sp>
            <p:nvSpPr>
              <p:cNvPr id="55385" name="Rectangle 89"/>
              <p:cNvSpPr>
                <a:spLocks noChangeArrowheads="1"/>
              </p:cNvSpPr>
              <p:nvPr/>
            </p:nvSpPr>
            <p:spPr bwMode="auto">
              <a:xfrm>
                <a:off x="32" y="2879"/>
                <a:ext cx="679" cy="403"/>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eaLnBrk="1" hangingPunct="1">
                  <a:lnSpc>
                    <a:spcPct val="100000"/>
                  </a:lnSpc>
                  <a:spcBef>
                    <a:spcPct val="0"/>
                  </a:spcBef>
                  <a:buFontTx/>
                  <a:buNone/>
                  <a:defRPr/>
                </a:pPr>
                <a:r>
                  <a:rPr kumimoji="0" lang="en-US" altLang="zh-CN" sz="2000" i="1">
                    <a:effectLst>
                      <a:outerShdw blurRad="38100" dist="38100" dir="2700000" algn="tl">
                        <a:srgbClr val="FFFFFF"/>
                      </a:outerShdw>
                    </a:effectLst>
                    <a:latin typeface="Times New Roman" charset="0"/>
                    <a:ea typeface="SimSun" charset="0"/>
                    <a:cs typeface="SimSun" charset="0"/>
                  </a:rPr>
                  <a:t>Cách nhìn</a:t>
                </a:r>
              </a:p>
            </p:txBody>
          </p:sp>
          <p:sp>
            <p:nvSpPr>
              <p:cNvPr id="151656" name="Rectangle 90"/>
              <p:cNvSpPr>
                <a:spLocks noChangeArrowheads="1"/>
              </p:cNvSpPr>
              <p:nvPr/>
            </p:nvSpPr>
            <p:spPr bwMode="auto">
              <a:xfrm>
                <a:off x="0" y="2879"/>
                <a:ext cx="74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51578" name="Group 91"/>
          <p:cNvGrpSpPr>
            <a:grpSpLocks/>
          </p:cNvGrpSpPr>
          <p:nvPr/>
        </p:nvGrpSpPr>
        <p:grpSpPr bwMode="auto">
          <a:xfrm>
            <a:off x="1793875" y="4318000"/>
            <a:ext cx="3201988" cy="349250"/>
            <a:chOff x="744" y="2879"/>
            <a:chExt cx="1328" cy="403"/>
          </a:xfrm>
        </p:grpSpPr>
        <p:sp>
          <p:nvSpPr>
            <p:cNvPr id="151651" name="Rectangle 92"/>
            <p:cNvSpPr>
              <a:spLocks noChangeArrowheads="1"/>
            </p:cNvSpPr>
            <p:nvPr/>
          </p:nvSpPr>
          <p:spPr bwMode="auto">
            <a:xfrm>
              <a:off x="776" y="2879"/>
              <a:ext cx="12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Tiêu cực: phản loạn/bi kịch</a:t>
              </a:r>
            </a:p>
          </p:txBody>
        </p:sp>
        <p:sp>
          <p:nvSpPr>
            <p:cNvPr id="151652" name="Rectangle 93"/>
            <p:cNvSpPr>
              <a:spLocks noChangeArrowheads="1"/>
            </p:cNvSpPr>
            <p:nvPr/>
          </p:nvSpPr>
          <p:spPr bwMode="auto">
            <a:xfrm>
              <a:off x="744" y="2879"/>
              <a:ext cx="13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79" name="Group 94"/>
          <p:cNvGrpSpPr>
            <a:grpSpLocks/>
          </p:cNvGrpSpPr>
          <p:nvPr/>
        </p:nvGrpSpPr>
        <p:grpSpPr bwMode="auto">
          <a:xfrm>
            <a:off x="4995863" y="4318000"/>
            <a:ext cx="4148137" cy="349250"/>
            <a:chOff x="2072" y="2879"/>
            <a:chExt cx="1720" cy="403"/>
          </a:xfrm>
        </p:grpSpPr>
        <p:sp>
          <p:nvSpPr>
            <p:cNvPr id="151649" name="Rectangle 95"/>
            <p:cNvSpPr>
              <a:spLocks noChangeArrowheads="1"/>
            </p:cNvSpPr>
            <p:nvPr/>
          </p:nvSpPr>
          <p:spPr bwMode="auto">
            <a:xfrm>
              <a:off x="2104" y="2879"/>
              <a:ext cx="165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700">
                  <a:latin typeface="Times New Roman" charset="0"/>
                  <a:ea typeface="SimSun" charset="0"/>
                  <a:cs typeface="SimSun" charset="0"/>
                </a:rPr>
                <a:t>Tích cực: hy vọng giữa sự bội đạo /bi kịch</a:t>
              </a:r>
            </a:p>
          </p:txBody>
        </p:sp>
        <p:sp>
          <p:nvSpPr>
            <p:cNvPr id="151650" name="Rectangle 96"/>
            <p:cNvSpPr>
              <a:spLocks noChangeArrowheads="1"/>
            </p:cNvSpPr>
            <p:nvPr/>
          </p:nvSpPr>
          <p:spPr bwMode="auto">
            <a:xfrm>
              <a:off x="2072" y="2879"/>
              <a:ext cx="1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80" name="Group 97"/>
          <p:cNvGrpSpPr>
            <a:grpSpLocks/>
          </p:cNvGrpSpPr>
          <p:nvPr/>
        </p:nvGrpSpPr>
        <p:grpSpPr bwMode="auto">
          <a:xfrm>
            <a:off x="0" y="4667250"/>
            <a:ext cx="1793875" cy="349250"/>
            <a:chOff x="0" y="3282"/>
            <a:chExt cx="744" cy="403"/>
          </a:xfrm>
        </p:grpSpPr>
        <p:sp>
          <p:nvSpPr>
            <p:cNvPr id="151645" name="Rectangle 98"/>
            <p:cNvSpPr>
              <a:spLocks noChangeArrowheads="1"/>
            </p:cNvSpPr>
            <p:nvPr/>
          </p:nvSpPr>
          <p:spPr bwMode="auto">
            <a:xfrm>
              <a:off x="0" y="3282"/>
              <a:ext cx="744" cy="403"/>
            </a:xfrm>
            <a:prstGeom prst="rect">
              <a:avLst/>
            </a:prstGeom>
            <a:solidFill>
              <a:srgbClr val="CCCC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1646" name="Group 99"/>
            <p:cNvGrpSpPr>
              <a:grpSpLocks/>
            </p:cNvGrpSpPr>
            <p:nvPr/>
          </p:nvGrpSpPr>
          <p:grpSpPr bwMode="auto">
            <a:xfrm>
              <a:off x="0" y="3282"/>
              <a:ext cx="744" cy="403"/>
              <a:chOff x="0" y="3282"/>
              <a:chExt cx="744" cy="403"/>
            </a:xfrm>
          </p:grpSpPr>
          <p:sp>
            <p:nvSpPr>
              <p:cNvPr id="55396" name="Rectangle 100"/>
              <p:cNvSpPr>
                <a:spLocks noChangeArrowheads="1"/>
              </p:cNvSpPr>
              <p:nvPr/>
            </p:nvSpPr>
            <p:spPr bwMode="auto">
              <a:xfrm>
                <a:off x="32" y="3282"/>
                <a:ext cx="679" cy="403"/>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eaLnBrk="1" hangingPunct="1">
                  <a:lnSpc>
                    <a:spcPct val="100000"/>
                  </a:lnSpc>
                  <a:spcBef>
                    <a:spcPct val="0"/>
                  </a:spcBef>
                  <a:buFontTx/>
                  <a:buNone/>
                  <a:defRPr/>
                </a:pPr>
                <a:r>
                  <a:rPr kumimoji="0" lang="en-US" altLang="zh-CN" sz="2000" i="1">
                    <a:effectLst>
                      <a:outerShdw blurRad="38100" dist="38100" dir="2700000" algn="tl">
                        <a:srgbClr val="FFFFFF"/>
                      </a:outerShdw>
                    </a:effectLst>
                    <a:latin typeface="Times New Roman" charset="0"/>
                    <a:ea typeface="SimSun" charset="0"/>
                    <a:cs typeface="SimSun" charset="0"/>
                  </a:rPr>
                  <a:t>Người nhận</a:t>
                </a:r>
              </a:p>
            </p:txBody>
          </p:sp>
          <p:sp>
            <p:nvSpPr>
              <p:cNvPr id="151648" name="Rectangle 101"/>
              <p:cNvSpPr>
                <a:spLocks noChangeArrowheads="1"/>
              </p:cNvSpPr>
              <p:nvPr/>
            </p:nvSpPr>
            <p:spPr bwMode="auto">
              <a:xfrm>
                <a:off x="0" y="3282"/>
                <a:ext cx="74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51581" name="Group 102"/>
          <p:cNvGrpSpPr>
            <a:grpSpLocks/>
          </p:cNvGrpSpPr>
          <p:nvPr/>
        </p:nvGrpSpPr>
        <p:grpSpPr bwMode="auto">
          <a:xfrm>
            <a:off x="1793875" y="4667250"/>
            <a:ext cx="3201988" cy="349250"/>
            <a:chOff x="744" y="3282"/>
            <a:chExt cx="1328" cy="403"/>
          </a:xfrm>
        </p:grpSpPr>
        <p:sp>
          <p:nvSpPr>
            <p:cNvPr id="151643" name="Rectangle 103"/>
            <p:cNvSpPr>
              <a:spLocks noChangeArrowheads="1"/>
            </p:cNvSpPr>
            <p:nvPr/>
          </p:nvSpPr>
          <p:spPr bwMode="auto">
            <a:xfrm>
              <a:off x="776" y="3282"/>
              <a:ext cx="12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Dân Do thái lưu đày (</a:t>
              </a:r>
              <a:r>
                <a:rPr kumimoji="0" lang="en-US" altLang="zh-CN" sz="1600">
                  <a:latin typeface="Times New Roman" charset="0"/>
                  <a:ea typeface="SimSun" charset="0"/>
                  <a:cs typeface="SimSun" charset="0"/>
                </a:rPr>
                <a:t>kh 550 TC</a:t>
              </a:r>
              <a:r>
                <a:rPr kumimoji="0" lang="en-US" altLang="zh-CN" sz="1800">
                  <a:latin typeface="Times New Roman" charset="0"/>
                  <a:ea typeface="SimSun" charset="0"/>
                  <a:cs typeface="SimSun" charset="0"/>
                </a:rPr>
                <a:t>)</a:t>
              </a:r>
            </a:p>
          </p:txBody>
        </p:sp>
        <p:sp>
          <p:nvSpPr>
            <p:cNvPr id="151644" name="Rectangle 104"/>
            <p:cNvSpPr>
              <a:spLocks noChangeArrowheads="1"/>
            </p:cNvSpPr>
            <p:nvPr/>
          </p:nvSpPr>
          <p:spPr bwMode="auto">
            <a:xfrm>
              <a:off x="744" y="3282"/>
              <a:ext cx="13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82" name="Group 105"/>
          <p:cNvGrpSpPr>
            <a:grpSpLocks/>
          </p:cNvGrpSpPr>
          <p:nvPr/>
        </p:nvGrpSpPr>
        <p:grpSpPr bwMode="auto">
          <a:xfrm>
            <a:off x="4995863" y="4667250"/>
            <a:ext cx="4148137" cy="349250"/>
            <a:chOff x="2072" y="3282"/>
            <a:chExt cx="1720" cy="403"/>
          </a:xfrm>
        </p:grpSpPr>
        <p:sp>
          <p:nvSpPr>
            <p:cNvPr id="151641" name="Rectangle 106"/>
            <p:cNvSpPr>
              <a:spLocks noChangeArrowheads="1"/>
            </p:cNvSpPr>
            <p:nvPr/>
          </p:nvSpPr>
          <p:spPr bwMode="auto">
            <a:xfrm>
              <a:off x="2104" y="3282"/>
              <a:ext cx="165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Dân Do Thái hậu lưu đày (kh 440 TC)</a:t>
              </a:r>
            </a:p>
          </p:txBody>
        </p:sp>
        <p:sp>
          <p:nvSpPr>
            <p:cNvPr id="151642" name="Rectangle 107"/>
            <p:cNvSpPr>
              <a:spLocks noChangeArrowheads="1"/>
            </p:cNvSpPr>
            <p:nvPr/>
          </p:nvSpPr>
          <p:spPr bwMode="auto">
            <a:xfrm>
              <a:off x="2072" y="3282"/>
              <a:ext cx="1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83" name="Group 108"/>
          <p:cNvGrpSpPr>
            <a:grpSpLocks/>
          </p:cNvGrpSpPr>
          <p:nvPr/>
        </p:nvGrpSpPr>
        <p:grpSpPr bwMode="auto">
          <a:xfrm>
            <a:off x="0" y="5016500"/>
            <a:ext cx="1793875" cy="347663"/>
            <a:chOff x="0" y="3685"/>
            <a:chExt cx="744" cy="403"/>
          </a:xfrm>
        </p:grpSpPr>
        <p:sp>
          <p:nvSpPr>
            <p:cNvPr id="151637" name="Rectangle 109"/>
            <p:cNvSpPr>
              <a:spLocks noChangeArrowheads="1"/>
            </p:cNvSpPr>
            <p:nvPr/>
          </p:nvSpPr>
          <p:spPr bwMode="auto">
            <a:xfrm>
              <a:off x="0" y="3685"/>
              <a:ext cx="744" cy="403"/>
            </a:xfrm>
            <a:prstGeom prst="rect">
              <a:avLst/>
            </a:prstGeom>
            <a:solidFill>
              <a:srgbClr val="CCCC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1638" name="Group 110"/>
            <p:cNvGrpSpPr>
              <a:grpSpLocks/>
            </p:cNvGrpSpPr>
            <p:nvPr/>
          </p:nvGrpSpPr>
          <p:grpSpPr bwMode="auto">
            <a:xfrm>
              <a:off x="0" y="3685"/>
              <a:ext cx="744" cy="403"/>
              <a:chOff x="0" y="3685"/>
              <a:chExt cx="744" cy="403"/>
            </a:xfrm>
          </p:grpSpPr>
          <p:sp>
            <p:nvSpPr>
              <p:cNvPr id="55407" name="Rectangle 111"/>
              <p:cNvSpPr>
                <a:spLocks noChangeArrowheads="1"/>
              </p:cNvSpPr>
              <p:nvPr/>
            </p:nvSpPr>
            <p:spPr bwMode="auto">
              <a:xfrm>
                <a:off x="32" y="3685"/>
                <a:ext cx="679" cy="403"/>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eaLnBrk="1" hangingPunct="1">
                  <a:lnSpc>
                    <a:spcPct val="100000"/>
                  </a:lnSpc>
                  <a:spcBef>
                    <a:spcPct val="0"/>
                  </a:spcBef>
                  <a:buFontTx/>
                  <a:buNone/>
                  <a:defRPr/>
                </a:pPr>
                <a:r>
                  <a:rPr kumimoji="0" lang="en-US" altLang="zh-CN" sz="2000" i="1">
                    <a:effectLst>
                      <a:outerShdw blurRad="38100" dist="38100" dir="2700000" algn="tl">
                        <a:srgbClr val="FFFFFF"/>
                      </a:outerShdw>
                    </a:effectLst>
                    <a:latin typeface="Times New Roman" charset="0"/>
                    <a:ea typeface="SimSun" charset="0"/>
                    <a:cs typeface="SimSun" charset="0"/>
                  </a:rPr>
                  <a:t>Niên đại</a:t>
                </a:r>
              </a:p>
            </p:txBody>
          </p:sp>
          <p:sp>
            <p:nvSpPr>
              <p:cNvPr id="151640" name="Rectangle 112"/>
              <p:cNvSpPr>
                <a:spLocks noChangeArrowheads="1"/>
              </p:cNvSpPr>
              <p:nvPr/>
            </p:nvSpPr>
            <p:spPr bwMode="auto">
              <a:xfrm>
                <a:off x="0" y="3685"/>
                <a:ext cx="74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51584" name="Group 113"/>
          <p:cNvGrpSpPr>
            <a:grpSpLocks/>
          </p:cNvGrpSpPr>
          <p:nvPr/>
        </p:nvGrpSpPr>
        <p:grpSpPr bwMode="auto">
          <a:xfrm>
            <a:off x="1793875" y="5016500"/>
            <a:ext cx="3201988" cy="347663"/>
            <a:chOff x="744" y="3685"/>
            <a:chExt cx="1328" cy="403"/>
          </a:xfrm>
        </p:grpSpPr>
        <p:sp>
          <p:nvSpPr>
            <p:cNvPr id="151635" name="Rectangle 114"/>
            <p:cNvSpPr>
              <a:spLocks noChangeArrowheads="1"/>
            </p:cNvSpPr>
            <p:nvPr/>
          </p:nvSpPr>
          <p:spPr bwMode="auto">
            <a:xfrm>
              <a:off x="776" y="3685"/>
              <a:ext cx="12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971-586 TC</a:t>
              </a:r>
            </a:p>
          </p:txBody>
        </p:sp>
        <p:sp>
          <p:nvSpPr>
            <p:cNvPr id="151636" name="Rectangle 115"/>
            <p:cNvSpPr>
              <a:spLocks noChangeArrowheads="1"/>
            </p:cNvSpPr>
            <p:nvPr/>
          </p:nvSpPr>
          <p:spPr bwMode="auto">
            <a:xfrm>
              <a:off x="744" y="3685"/>
              <a:ext cx="13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85" name="Group 116"/>
          <p:cNvGrpSpPr>
            <a:grpSpLocks/>
          </p:cNvGrpSpPr>
          <p:nvPr/>
        </p:nvGrpSpPr>
        <p:grpSpPr bwMode="auto">
          <a:xfrm>
            <a:off x="4995863" y="5016500"/>
            <a:ext cx="4148137" cy="347663"/>
            <a:chOff x="2072" y="3685"/>
            <a:chExt cx="1720" cy="403"/>
          </a:xfrm>
        </p:grpSpPr>
        <p:sp>
          <p:nvSpPr>
            <p:cNvPr id="151633" name="Rectangle 117"/>
            <p:cNvSpPr>
              <a:spLocks noChangeArrowheads="1"/>
            </p:cNvSpPr>
            <p:nvPr/>
          </p:nvSpPr>
          <p:spPr bwMode="auto">
            <a:xfrm>
              <a:off x="2104" y="3685"/>
              <a:ext cx="165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1011-538 TC</a:t>
              </a:r>
            </a:p>
          </p:txBody>
        </p:sp>
        <p:sp>
          <p:nvSpPr>
            <p:cNvPr id="151634" name="Rectangle 118"/>
            <p:cNvSpPr>
              <a:spLocks noChangeArrowheads="1"/>
            </p:cNvSpPr>
            <p:nvPr/>
          </p:nvSpPr>
          <p:spPr bwMode="auto">
            <a:xfrm>
              <a:off x="2072" y="3685"/>
              <a:ext cx="1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86" name="Group 119"/>
          <p:cNvGrpSpPr>
            <a:grpSpLocks/>
          </p:cNvGrpSpPr>
          <p:nvPr/>
        </p:nvGrpSpPr>
        <p:grpSpPr bwMode="auto">
          <a:xfrm>
            <a:off x="0" y="5364163"/>
            <a:ext cx="1793875" cy="447675"/>
            <a:chOff x="0" y="4088"/>
            <a:chExt cx="744" cy="518"/>
          </a:xfrm>
        </p:grpSpPr>
        <p:sp>
          <p:nvSpPr>
            <p:cNvPr id="151629" name="Rectangle 120"/>
            <p:cNvSpPr>
              <a:spLocks noChangeArrowheads="1"/>
            </p:cNvSpPr>
            <p:nvPr/>
          </p:nvSpPr>
          <p:spPr bwMode="auto">
            <a:xfrm>
              <a:off x="0" y="4088"/>
              <a:ext cx="744" cy="518"/>
            </a:xfrm>
            <a:prstGeom prst="rect">
              <a:avLst/>
            </a:prstGeom>
            <a:solidFill>
              <a:srgbClr val="CCCC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1630" name="Group 121"/>
            <p:cNvGrpSpPr>
              <a:grpSpLocks/>
            </p:cNvGrpSpPr>
            <p:nvPr/>
          </p:nvGrpSpPr>
          <p:grpSpPr bwMode="auto">
            <a:xfrm>
              <a:off x="0" y="4088"/>
              <a:ext cx="744" cy="518"/>
              <a:chOff x="0" y="4088"/>
              <a:chExt cx="744" cy="518"/>
            </a:xfrm>
          </p:grpSpPr>
          <p:sp>
            <p:nvSpPr>
              <p:cNvPr id="55418" name="Rectangle 122"/>
              <p:cNvSpPr>
                <a:spLocks noChangeArrowheads="1"/>
              </p:cNvSpPr>
              <p:nvPr/>
            </p:nvSpPr>
            <p:spPr bwMode="auto">
              <a:xfrm>
                <a:off x="32" y="4088"/>
                <a:ext cx="679" cy="518"/>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eaLnBrk="1" hangingPunct="1">
                  <a:lnSpc>
                    <a:spcPct val="100000"/>
                  </a:lnSpc>
                  <a:spcBef>
                    <a:spcPct val="0"/>
                  </a:spcBef>
                  <a:buFontTx/>
                  <a:buNone/>
                  <a:defRPr/>
                </a:pPr>
                <a:r>
                  <a:rPr kumimoji="0" lang="en-US" altLang="zh-CN" sz="2000" i="1">
                    <a:effectLst>
                      <a:outerShdw blurRad="38100" dist="38100" dir="2700000" algn="tl">
                        <a:srgbClr val="FFFFFF"/>
                      </a:outerShdw>
                    </a:effectLst>
                    <a:latin typeface="Times New Roman" charset="0"/>
                    <a:ea typeface="SimSun" charset="0"/>
                    <a:cs typeface="SimSun" charset="0"/>
                  </a:rPr>
                  <a:t>Nhấn mạnh</a:t>
                </a:r>
              </a:p>
            </p:txBody>
          </p:sp>
          <p:sp>
            <p:nvSpPr>
              <p:cNvPr id="151632" name="Rectangle 123"/>
              <p:cNvSpPr>
                <a:spLocks noChangeArrowheads="1"/>
              </p:cNvSpPr>
              <p:nvPr/>
            </p:nvSpPr>
            <p:spPr bwMode="auto">
              <a:xfrm>
                <a:off x="0" y="4088"/>
                <a:ext cx="74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51587" name="Group 124"/>
          <p:cNvGrpSpPr>
            <a:grpSpLocks/>
          </p:cNvGrpSpPr>
          <p:nvPr/>
        </p:nvGrpSpPr>
        <p:grpSpPr bwMode="auto">
          <a:xfrm>
            <a:off x="1690688" y="5364163"/>
            <a:ext cx="3529012" cy="447675"/>
            <a:chOff x="744" y="4088"/>
            <a:chExt cx="1328" cy="518"/>
          </a:xfrm>
        </p:grpSpPr>
        <p:sp>
          <p:nvSpPr>
            <p:cNvPr id="151627" name="Rectangle 125"/>
            <p:cNvSpPr>
              <a:spLocks noChangeArrowheads="1"/>
            </p:cNvSpPr>
            <p:nvPr/>
          </p:nvSpPr>
          <p:spPr bwMode="auto">
            <a:xfrm>
              <a:off x="776" y="4088"/>
              <a:ext cx="126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700">
                  <a:latin typeface="Times New Roman" charset="0"/>
                  <a:ea typeface="SimSun" charset="0"/>
                  <a:cs typeface="SimSun" charset="0"/>
                </a:rPr>
                <a:t>Chính trị: nhấn mạnh về ngai vàng</a:t>
              </a:r>
            </a:p>
          </p:txBody>
        </p:sp>
        <p:sp>
          <p:nvSpPr>
            <p:cNvPr id="151628" name="Rectangle 126"/>
            <p:cNvSpPr>
              <a:spLocks noChangeArrowheads="1"/>
            </p:cNvSpPr>
            <p:nvPr/>
          </p:nvSpPr>
          <p:spPr bwMode="auto">
            <a:xfrm>
              <a:off x="744" y="4088"/>
              <a:ext cx="13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88" name="Group 127"/>
          <p:cNvGrpSpPr>
            <a:grpSpLocks/>
          </p:cNvGrpSpPr>
          <p:nvPr/>
        </p:nvGrpSpPr>
        <p:grpSpPr bwMode="auto">
          <a:xfrm>
            <a:off x="4995863" y="5364163"/>
            <a:ext cx="4148137" cy="447675"/>
            <a:chOff x="2072" y="4088"/>
            <a:chExt cx="1720" cy="518"/>
          </a:xfrm>
        </p:grpSpPr>
        <p:sp>
          <p:nvSpPr>
            <p:cNvPr id="151625" name="Rectangle 128"/>
            <p:cNvSpPr>
              <a:spLocks noChangeArrowheads="1"/>
            </p:cNvSpPr>
            <p:nvPr/>
          </p:nvSpPr>
          <p:spPr bwMode="auto">
            <a:xfrm>
              <a:off x="2104" y="4088"/>
              <a:ext cx="165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Thuộc linh: nhấn mạnh về đền thờ</a:t>
              </a:r>
            </a:p>
          </p:txBody>
        </p:sp>
        <p:sp>
          <p:nvSpPr>
            <p:cNvPr id="151626" name="Rectangle 129"/>
            <p:cNvSpPr>
              <a:spLocks noChangeArrowheads="1"/>
            </p:cNvSpPr>
            <p:nvPr/>
          </p:nvSpPr>
          <p:spPr bwMode="auto">
            <a:xfrm>
              <a:off x="2072" y="4088"/>
              <a:ext cx="172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89" name="Group 130"/>
          <p:cNvGrpSpPr>
            <a:grpSpLocks/>
          </p:cNvGrpSpPr>
          <p:nvPr/>
        </p:nvGrpSpPr>
        <p:grpSpPr bwMode="auto">
          <a:xfrm>
            <a:off x="0" y="5811838"/>
            <a:ext cx="1793875" cy="349250"/>
            <a:chOff x="0" y="4606"/>
            <a:chExt cx="744" cy="403"/>
          </a:xfrm>
        </p:grpSpPr>
        <p:sp>
          <p:nvSpPr>
            <p:cNvPr id="151621" name="Rectangle 131"/>
            <p:cNvSpPr>
              <a:spLocks noChangeArrowheads="1"/>
            </p:cNvSpPr>
            <p:nvPr/>
          </p:nvSpPr>
          <p:spPr bwMode="auto">
            <a:xfrm>
              <a:off x="0" y="4606"/>
              <a:ext cx="744" cy="403"/>
            </a:xfrm>
            <a:prstGeom prst="rect">
              <a:avLst/>
            </a:prstGeom>
            <a:solidFill>
              <a:srgbClr val="CCCC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1622" name="Group 132"/>
            <p:cNvGrpSpPr>
              <a:grpSpLocks/>
            </p:cNvGrpSpPr>
            <p:nvPr/>
          </p:nvGrpSpPr>
          <p:grpSpPr bwMode="auto">
            <a:xfrm>
              <a:off x="0" y="4606"/>
              <a:ext cx="744" cy="403"/>
              <a:chOff x="0" y="4606"/>
              <a:chExt cx="744" cy="403"/>
            </a:xfrm>
          </p:grpSpPr>
          <p:sp>
            <p:nvSpPr>
              <p:cNvPr id="55429" name="Rectangle 133"/>
              <p:cNvSpPr>
                <a:spLocks noChangeArrowheads="1"/>
              </p:cNvSpPr>
              <p:nvPr/>
            </p:nvSpPr>
            <p:spPr bwMode="auto">
              <a:xfrm>
                <a:off x="32" y="4606"/>
                <a:ext cx="679" cy="403"/>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eaLnBrk="1" hangingPunct="1">
                  <a:lnSpc>
                    <a:spcPct val="100000"/>
                  </a:lnSpc>
                  <a:spcBef>
                    <a:spcPct val="0"/>
                  </a:spcBef>
                  <a:buFontTx/>
                  <a:buNone/>
                  <a:defRPr/>
                </a:pPr>
                <a:r>
                  <a:rPr kumimoji="0" lang="en-US" altLang="zh-CN" sz="2000" i="1">
                    <a:effectLst>
                      <a:outerShdw blurRad="38100" dist="38100" dir="2700000" algn="tl">
                        <a:srgbClr val="FFFFFF"/>
                      </a:outerShdw>
                    </a:effectLst>
                    <a:latin typeface="Times New Roman" charset="0"/>
                    <a:ea typeface="SimSun" charset="0"/>
                    <a:cs typeface="SimSun" charset="0"/>
                  </a:rPr>
                  <a:t>Nội dung</a:t>
                </a:r>
              </a:p>
            </p:txBody>
          </p:sp>
          <p:sp>
            <p:nvSpPr>
              <p:cNvPr id="151624" name="Rectangle 134"/>
              <p:cNvSpPr>
                <a:spLocks noChangeArrowheads="1"/>
              </p:cNvSpPr>
              <p:nvPr/>
            </p:nvSpPr>
            <p:spPr bwMode="auto">
              <a:xfrm>
                <a:off x="0" y="4606"/>
                <a:ext cx="74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51590" name="Group 135"/>
          <p:cNvGrpSpPr>
            <a:grpSpLocks/>
          </p:cNvGrpSpPr>
          <p:nvPr/>
        </p:nvGrpSpPr>
        <p:grpSpPr bwMode="auto">
          <a:xfrm>
            <a:off x="1793875" y="5811838"/>
            <a:ext cx="3201988" cy="349250"/>
            <a:chOff x="744" y="4606"/>
            <a:chExt cx="1328" cy="403"/>
          </a:xfrm>
        </p:grpSpPr>
        <p:sp>
          <p:nvSpPr>
            <p:cNvPr id="151619" name="Rectangle 136"/>
            <p:cNvSpPr>
              <a:spLocks noChangeArrowheads="1"/>
            </p:cNvSpPr>
            <p:nvPr/>
          </p:nvSpPr>
          <p:spPr bwMode="auto">
            <a:xfrm>
              <a:off x="776" y="4606"/>
              <a:ext cx="12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Mang tính lịch sử</a:t>
              </a:r>
            </a:p>
          </p:txBody>
        </p:sp>
        <p:sp>
          <p:nvSpPr>
            <p:cNvPr id="151620" name="Rectangle 137"/>
            <p:cNvSpPr>
              <a:spLocks noChangeArrowheads="1"/>
            </p:cNvSpPr>
            <p:nvPr/>
          </p:nvSpPr>
          <p:spPr bwMode="auto">
            <a:xfrm>
              <a:off x="744" y="4606"/>
              <a:ext cx="13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91" name="Group 138"/>
          <p:cNvGrpSpPr>
            <a:grpSpLocks/>
          </p:cNvGrpSpPr>
          <p:nvPr/>
        </p:nvGrpSpPr>
        <p:grpSpPr bwMode="auto">
          <a:xfrm>
            <a:off x="4995863" y="5811838"/>
            <a:ext cx="4148137" cy="349250"/>
            <a:chOff x="2072" y="4606"/>
            <a:chExt cx="1720" cy="403"/>
          </a:xfrm>
        </p:grpSpPr>
        <p:sp>
          <p:nvSpPr>
            <p:cNvPr id="151617" name="Rectangle 139"/>
            <p:cNvSpPr>
              <a:spLocks noChangeArrowheads="1"/>
            </p:cNvSpPr>
            <p:nvPr/>
          </p:nvSpPr>
          <p:spPr bwMode="auto">
            <a:xfrm>
              <a:off x="2104" y="4606"/>
              <a:ext cx="165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Mang tính thần học</a:t>
              </a:r>
            </a:p>
          </p:txBody>
        </p:sp>
        <p:sp>
          <p:nvSpPr>
            <p:cNvPr id="151618" name="Rectangle 140"/>
            <p:cNvSpPr>
              <a:spLocks noChangeArrowheads="1"/>
            </p:cNvSpPr>
            <p:nvPr/>
          </p:nvSpPr>
          <p:spPr bwMode="auto">
            <a:xfrm>
              <a:off x="2072" y="4606"/>
              <a:ext cx="1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92" name="Group 141"/>
          <p:cNvGrpSpPr>
            <a:grpSpLocks/>
          </p:cNvGrpSpPr>
          <p:nvPr/>
        </p:nvGrpSpPr>
        <p:grpSpPr bwMode="auto">
          <a:xfrm>
            <a:off x="0" y="6161088"/>
            <a:ext cx="1793875" cy="347662"/>
            <a:chOff x="0" y="5009"/>
            <a:chExt cx="744" cy="403"/>
          </a:xfrm>
        </p:grpSpPr>
        <p:sp>
          <p:nvSpPr>
            <p:cNvPr id="151613" name="Rectangle 142"/>
            <p:cNvSpPr>
              <a:spLocks noChangeArrowheads="1"/>
            </p:cNvSpPr>
            <p:nvPr/>
          </p:nvSpPr>
          <p:spPr bwMode="auto">
            <a:xfrm>
              <a:off x="0" y="5009"/>
              <a:ext cx="744" cy="403"/>
            </a:xfrm>
            <a:prstGeom prst="rect">
              <a:avLst/>
            </a:prstGeom>
            <a:solidFill>
              <a:srgbClr val="CCCC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1614" name="Group 143"/>
            <p:cNvGrpSpPr>
              <a:grpSpLocks/>
            </p:cNvGrpSpPr>
            <p:nvPr/>
          </p:nvGrpSpPr>
          <p:grpSpPr bwMode="auto">
            <a:xfrm>
              <a:off x="0" y="5009"/>
              <a:ext cx="744" cy="403"/>
              <a:chOff x="0" y="5009"/>
              <a:chExt cx="744" cy="403"/>
            </a:xfrm>
          </p:grpSpPr>
          <p:sp>
            <p:nvSpPr>
              <p:cNvPr id="55440" name="Rectangle 144"/>
              <p:cNvSpPr>
                <a:spLocks noChangeArrowheads="1"/>
              </p:cNvSpPr>
              <p:nvPr/>
            </p:nvSpPr>
            <p:spPr bwMode="auto">
              <a:xfrm>
                <a:off x="32" y="5009"/>
                <a:ext cx="679" cy="403"/>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eaLnBrk="1" hangingPunct="1">
                  <a:lnSpc>
                    <a:spcPct val="100000"/>
                  </a:lnSpc>
                  <a:spcBef>
                    <a:spcPct val="0"/>
                  </a:spcBef>
                  <a:buFontTx/>
                  <a:buNone/>
                  <a:defRPr/>
                </a:pPr>
                <a:r>
                  <a:rPr kumimoji="0" lang="en-US" altLang="zh-CN" sz="2000" i="1">
                    <a:effectLst>
                      <a:outerShdw blurRad="38100" dist="38100" dir="2700000" algn="tl">
                        <a:srgbClr val="FFFFFF"/>
                      </a:outerShdw>
                    </a:effectLst>
                    <a:latin typeface="Times New Roman" charset="0"/>
                    <a:ea typeface="SimSun" charset="0"/>
                    <a:cs typeface="SimSun" charset="0"/>
                  </a:rPr>
                  <a:t>Thuộc tính</a:t>
                </a:r>
              </a:p>
            </p:txBody>
          </p:sp>
          <p:sp>
            <p:nvSpPr>
              <p:cNvPr id="151616" name="Rectangle 145"/>
              <p:cNvSpPr>
                <a:spLocks noChangeArrowheads="1"/>
              </p:cNvSpPr>
              <p:nvPr/>
            </p:nvSpPr>
            <p:spPr bwMode="auto">
              <a:xfrm>
                <a:off x="0" y="5009"/>
                <a:ext cx="74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51593" name="Group 146"/>
          <p:cNvGrpSpPr>
            <a:grpSpLocks/>
          </p:cNvGrpSpPr>
          <p:nvPr/>
        </p:nvGrpSpPr>
        <p:grpSpPr bwMode="auto">
          <a:xfrm>
            <a:off x="1793875" y="6161088"/>
            <a:ext cx="3201988" cy="347662"/>
            <a:chOff x="744" y="5009"/>
            <a:chExt cx="1328" cy="403"/>
          </a:xfrm>
        </p:grpSpPr>
        <p:sp>
          <p:nvSpPr>
            <p:cNvPr id="151611" name="Rectangle 147"/>
            <p:cNvSpPr>
              <a:spLocks noChangeArrowheads="1"/>
            </p:cNvSpPr>
            <p:nvPr/>
          </p:nvSpPr>
          <p:spPr bwMode="auto">
            <a:xfrm>
              <a:off x="776" y="5009"/>
              <a:ext cx="12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Sự công bình của ĐCT</a:t>
              </a:r>
            </a:p>
          </p:txBody>
        </p:sp>
        <p:sp>
          <p:nvSpPr>
            <p:cNvPr id="151612" name="Rectangle 148"/>
            <p:cNvSpPr>
              <a:spLocks noChangeArrowheads="1"/>
            </p:cNvSpPr>
            <p:nvPr/>
          </p:nvSpPr>
          <p:spPr bwMode="auto">
            <a:xfrm>
              <a:off x="744" y="5009"/>
              <a:ext cx="13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94" name="Group 149"/>
          <p:cNvGrpSpPr>
            <a:grpSpLocks/>
          </p:cNvGrpSpPr>
          <p:nvPr/>
        </p:nvGrpSpPr>
        <p:grpSpPr bwMode="auto">
          <a:xfrm>
            <a:off x="4995863" y="6161088"/>
            <a:ext cx="4148137" cy="347662"/>
            <a:chOff x="2072" y="5009"/>
            <a:chExt cx="1720" cy="403"/>
          </a:xfrm>
        </p:grpSpPr>
        <p:sp>
          <p:nvSpPr>
            <p:cNvPr id="151609" name="Rectangle 150"/>
            <p:cNvSpPr>
              <a:spLocks noChangeArrowheads="1"/>
            </p:cNvSpPr>
            <p:nvPr/>
          </p:nvSpPr>
          <p:spPr bwMode="auto">
            <a:xfrm>
              <a:off x="2104" y="5009"/>
              <a:ext cx="165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Ân điển của Đức Chúa Trời</a:t>
              </a:r>
            </a:p>
          </p:txBody>
        </p:sp>
        <p:sp>
          <p:nvSpPr>
            <p:cNvPr id="151610" name="Rectangle 151"/>
            <p:cNvSpPr>
              <a:spLocks noChangeArrowheads="1"/>
            </p:cNvSpPr>
            <p:nvPr/>
          </p:nvSpPr>
          <p:spPr bwMode="auto">
            <a:xfrm>
              <a:off x="2072" y="5009"/>
              <a:ext cx="1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95" name="Group 152"/>
          <p:cNvGrpSpPr>
            <a:grpSpLocks/>
          </p:cNvGrpSpPr>
          <p:nvPr/>
        </p:nvGrpSpPr>
        <p:grpSpPr bwMode="auto">
          <a:xfrm>
            <a:off x="0" y="6508750"/>
            <a:ext cx="1793875" cy="349250"/>
            <a:chOff x="0" y="5412"/>
            <a:chExt cx="744" cy="403"/>
          </a:xfrm>
        </p:grpSpPr>
        <p:sp>
          <p:nvSpPr>
            <p:cNvPr id="151605" name="Rectangle 153"/>
            <p:cNvSpPr>
              <a:spLocks noChangeArrowheads="1"/>
            </p:cNvSpPr>
            <p:nvPr/>
          </p:nvSpPr>
          <p:spPr bwMode="auto">
            <a:xfrm>
              <a:off x="0" y="5412"/>
              <a:ext cx="744" cy="403"/>
            </a:xfrm>
            <a:prstGeom prst="rect">
              <a:avLst/>
            </a:prstGeom>
            <a:solidFill>
              <a:srgbClr val="CCCC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1606" name="Group 154"/>
            <p:cNvGrpSpPr>
              <a:grpSpLocks/>
            </p:cNvGrpSpPr>
            <p:nvPr/>
          </p:nvGrpSpPr>
          <p:grpSpPr bwMode="auto">
            <a:xfrm>
              <a:off x="0" y="5412"/>
              <a:ext cx="744" cy="403"/>
              <a:chOff x="0" y="5412"/>
              <a:chExt cx="744" cy="403"/>
            </a:xfrm>
          </p:grpSpPr>
          <p:sp>
            <p:nvSpPr>
              <p:cNvPr id="55451" name="Rectangle 155"/>
              <p:cNvSpPr>
                <a:spLocks noChangeArrowheads="1"/>
              </p:cNvSpPr>
              <p:nvPr/>
            </p:nvSpPr>
            <p:spPr bwMode="auto">
              <a:xfrm>
                <a:off x="32" y="5412"/>
                <a:ext cx="679" cy="403"/>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eaLnBrk="1" hangingPunct="1">
                  <a:lnSpc>
                    <a:spcPct val="100000"/>
                  </a:lnSpc>
                  <a:spcBef>
                    <a:spcPct val="0"/>
                  </a:spcBef>
                  <a:buFontTx/>
                  <a:buNone/>
                  <a:defRPr/>
                </a:pPr>
                <a:r>
                  <a:rPr kumimoji="0" lang="en-US" altLang="zh-CN" sz="2000" i="1">
                    <a:effectLst>
                      <a:outerShdw blurRad="38100" dist="38100" dir="2700000" algn="tl">
                        <a:srgbClr val="FFFFFF"/>
                      </a:outerShdw>
                    </a:effectLst>
                    <a:latin typeface="Times New Roman" charset="0"/>
                    <a:ea typeface="SimSun" charset="0"/>
                    <a:cs typeface="SimSun" charset="0"/>
                  </a:rPr>
                  <a:t>Vai chính</a:t>
                </a:r>
              </a:p>
            </p:txBody>
          </p:sp>
          <p:sp>
            <p:nvSpPr>
              <p:cNvPr id="151608" name="Rectangle 156"/>
              <p:cNvSpPr>
                <a:spLocks noChangeArrowheads="1"/>
              </p:cNvSpPr>
              <p:nvPr/>
            </p:nvSpPr>
            <p:spPr bwMode="auto">
              <a:xfrm>
                <a:off x="0" y="5412"/>
                <a:ext cx="74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51596" name="Group 157"/>
          <p:cNvGrpSpPr>
            <a:grpSpLocks/>
          </p:cNvGrpSpPr>
          <p:nvPr/>
        </p:nvGrpSpPr>
        <p:grpSpPr bwMode="auto">
          <a:xfrm>
            <a:off x="1793875" y="6508750"/>
            <a:ext cx="3201988" cy="349250"/>
            <a:chOff x="744" y="5412"/>
            <a:chExt cx="1328" cy="403"/>
          </a:xfrm>
        </p:grpSpPr>
        <p:sp>
          <p:nvSpPr>
            <p:cNvPr id="151603" name="Rectangle 158"/>
            <p:cNvSpPr>
              <a:spLocks noChangeArrowheads="1"/>
            </p:cNvSpPr>
            <p:nvPr/>
          </p:nvSpPr>
          <p:spPr bwMode="auto">
            <a:xfrm>
              <a:off x="776" y="5412"/>
              <a:ext cx="12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Trách nhiệm của con người</a:t>
              </a:r>
            </a:p>
          </p:txBody>
        </p:sp>
        <p:sp>
          <p:nvSpPr>
            <p:cNvPr id="151604" name="Rectangle 159"/>
            <p:cNvSpPr>
              <a:spLocks noChangeArrowheads="1"/>
            </p:cNvSpPr>
            <p:nvPr/>
          </p:nvSpPr>
          <p:spPr bwMode="auto">
            <a:xfrm>
              <a:off x="744" y="5412"/>
              <a:ext cx="13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51597" name="Group 160"/>
          <p:cNvGrpSpPr>
            <a:grpSpLocks/>
          </p:cNvGrpSpPr>
          <p:nvPr/>
        </p:nvGrpSpPr>
        <p:grpSpPr bwMode="auto">
          <a:xfrm>
            <a:off x="4995863" y="6508750"/>
            <a:ext cx="4148137" cy="349250"/>
            <a:chOff x="2072" y="5412"/>
            <a:chExt cx="1720" cy="403"/>
          </a:xfrm>
        </p:grpSpPr>
        <p:sp>
          <p:nvSpPr>
            <p:cNvPr id="151601" name="Rectangle 161"/>
            <p:cNvSpPr>
              <a:spLocks noChangeArrowheads="1"/>
            </p:cNvSpPr>
            <p:nvPr/>
          </p:nvSpPr>
          <p:spPr bwMode="auto">
            <a:xfrm>
              <a:off x="2104" y="5412"/>
              <a:ext cx="165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latin typeface="Times New Roman" charset="0"/>
                  <a:ea typeface="SimSun" charset="0"/>
                  <a:cs typeface="SimSun" charset="0"/>
                </a:rPr>
                <a:t>Sự tể trị của Đức Chúa Trời</a:t>
              </a:r>
            </a:p>
          </p:txBody>
        </p:sp>
        <p:sp>
          <p:nvSpPr>
            <p:cNvPr id="151602" name="Rectangle 162"/>
            <p:cNvSpPr>
              <a:spLocks noChangeArrowheads="1"/>
            </p:cNvSpPr>
            <p:nvPr/>
          </p:nvSpPr>
          <p:spPr bwMode="auto">
            <a:xfrm>
              <a:off x="2072" y="5412"/>
              <a:ext cx="1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sp>
        <p:nvSpPr>
          <p:cNvPr id="55459" name="WordArt 163"/>
          <p:cNvSpPr>
            <a:spLocks noChangeArrowheads="1" noChangeShapeType="1" noTextEdit="1"/>
          </p:cNvSpPr>
          <p:nvPr/>
        </p:nvSpPr>
        <p:spPr bwMode="auto">
          <a:xfrm>
            <a:off x="2743200" y="1371600"/>
            <a:ext cx="1143000" cy="981075"/>
          </a:xfrm>
          <a:prstGeom prst="rect">
            <a:avLst/>
          </a:prstGeom>
        </p:spPr>
        <p:txBody>
          <a:bodyPr wrap="none" fromWordArt="1">
            <a:prstTxWarp prst="textSlantUp">
              <a:avLst>
                <a:gd name="adj" fmla="val 32056"/>
              </a:avLst>
            </a:prstTxWarp>
          </a:bodyPr>
          <a:lstStyle/>
          <a:p>
            <a:pPr algn="ctr">
              <a:buFontTx/>
              <a:buNone/>
            </a:pP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Các Vua</a:t>
            </a:r>
          </a:p>
        </p:txBody>
      </p:sp>
      <p:sp>
        <p:nvSpPr>
          <p:cNvPr id="55460" name="WordArt 164"/>
          <p:cNvSpPr>
            <a:spLocks noChangeArrowheads="1" noChangeShapeType="1" noTextEdit="1"/>
          </p:cNvSpPr>
          <p:nvPr/>
        </p:nvSpPr>
        <p:spPr bwMode="auto">
          <a:xfrm>
            <a:off x="6019800" y="1600200"/>
            <a:ext cx="1720850" cy="571500"/>
          </a:xfrm>
          <a:prstGeom prst="rect">
            <a:avLst/>
          </a:prstGeom>
        </p:spPr>
        <p:txBody>
          <a:bodyPr wrap="none" fromWordArt="1">
            <a:prstTxWarp prst="textPlain">
              <a:avLst>
                <a:gd name="adj" fmla="val 50000"/>
              </a:avLst>
            </a:prstTxWarp>
          </a:bodyPr>
          <a:lstStyle/>
          <a:p>
            <a:pPr algn="ctr">
              <a:buFontTx/>
              <a:buNone/>
            </a:pPr>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Tahoma"/>
                <a:ea typeface="Tahoma"/>
                <a:cs typeface="Tahoma"/>
              </a:rPr>
              <a:t>Sử Ký</a:t>
            </a:r>
          </a:p>
        </p:txBody>
      </p:sp>
      <p:sp>
        <p:nvSpPr>
          <p:cNvPr id="151600" name="Text Box 165"/>
          <p:cNvSpPr txBox="1">
            <a:spLocks noChangeArrowheads="1"/>
          </p:cNvSpPr>
          <p:nvPr/>
        </p:nvSpPr>
        <p:spPr bwMode="auto">
          <a:xfrm>
            <a:off x="8458200" y="0"/>
            <a:ext cx="685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1" hangingPunct="1">
              <a:lnSpc>
                <a:spcPct val="100000"/>
              </a:lnSpc>
              <a:spcBef>
                <a:spcPct val="50000"/>
              </a:spcBef>
              <a:buFontTx/>
              <a:buNone/>
            </a:pPr>
            <a:r>
              <a:rPr kumimoji="0" lang="en-US">
                <a:latin typeface="Times New Roman" charset="0"/>
              </a:rPr>
              <a:t>264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5459"/>
                                        </p:tgtEl>
                                        <p:attrNameLst>
                                          <p:attrName>style.visibility</p:attrName>
                                        </p:attrNameLst>
                                      </p:cBhvr>
                                      <p:to>
                                        <p:strVal val="visible"/>
                                      </p:to>
                                    </p:set>
                                    <p:animEffect transition="in" filter="checkerboard(across)">
                                      <p:cBhvr>
                                        <p:cTn id="7" dur="500"/>
                                        <p:tgtEl>
                                          <p:spTgt spid="55459"/>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55460"/>
                                        </p:tgtEl>
                                        <p:attrNameLst>
                                          <p:attrName>style.visibility</p:attrName>
                                        </p:attrNameLst>
                                      </p:cBhvr>
                                      <p:to>
                                        <p:strVal val="visible"/>
                                      </p:to>
                                    </p:set>
                                    <p:animEffect transition="in" filter="checkerboard(across)">
                                      <p:cBhvr>
                                        <p:cTn id="11" dur="500"/>
                                        <p:tgtEl>
                                          <p:spTgt spid="55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59" grpId="0" animBg="1"/>
      <p:bldP spid="55460"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2"/>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2057400" y="0"/>
            <a:ext cx="5105400" cy="533400"/>
          </a:xfrm>
          <a:noFill/>
        </p:spPr>
        <p:txBody>
          <a:bodyPr/>
          <a:lstStyle/>
          <a:p>
            <a:r>
              <a:rPr lang="en-US" b="1">
                <a:solidFill>
                  <a:schemeClr val="tx1"/>
                </a:solidFill>
                <a:latin typeface="Arial" charset="0"/>
                <a:ea typeface="ＭＳ Ｐゴシック" charset="0"/>
              </a:rPr>
              <a:t>Đặc điểm</a:t>
            </a:r>
          </a:p>
        </p:txBody>
      </p:sp>
      <p:sp>
        <p:nvSpPr>
          <p:cNvPr id="152579" name="Text Box 4"/>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273</a:t>
            </a:r>
          </a:p>
        </p:txBody>
      </p:sp>
      <p:grpSp>
        <p:nvGrpSpPr>
          <p:cNvPr id="2" name="Group 168"/>
          <p:cNvGrpSpPr>
            <a:grpSpLocks/>
          </p:cNvGrpSpPr>
          <p:nvPr/>
        </p:nvGrpSpPr>
        <p:grpSpPr bwMode="auto">
          <a:xfrm>
            <a:off x="0" y="1143000"/>
            <a:ext cx="9144000" cy="5697538"/>
            <a:chOff x="967" y="960"/>
            <a:chExt cx="4793" cy="3397"/>
          </a:xfrm>
        </p:grpSpPr>
        <p:grpSp>
          <p:nvGrpSpPr>
            <p:cNvPr id="152582" name="Group 90"/>
            <p:cNvGrpSpPr>
              <a:grpSpLocks/>
            </p:cNvGrpSpPr>
            <p:nvPr/>
          </p:nvGrpSpPr>
          <p:grpSpPr bwMode="auto">
            <a:xfrm>
              <a:off x="967" y="960"/>
              <a:ext cx="973" cy="326"/>
              <a:chOff x="0" y="0"/>
              <a:chExt cx="735" cy="422"/>
            </a:xfrm>
          </p:grpSpPr>
          <p:sp>
            <p:nvSpPr>
              <p:cNvPr id="152688" name="Rectangle 89"/>
              <p:cNvSpPr>
                <a:spLocks noChangeArrowheads="1"/>
              </p:cNvSpPr>
              <p:nvPr/>
            </p:nvSpPr>
            <p:spPr bwMode="auto">
              <a:xfrm>
                <a:off x="0" y="0"/>
                <a:ext cx="735"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89" name="Group 88"/>
              <p:cNvGrpSpPr>
                <a:grpSpLocks/>
              </p:cNvGrpSpPr>
              <p:nvPr/>
            </p:nvGrpSpPr>
            <p:grpSpPr bwMode="auto">
              <a:xfrm>
                <a:off x="0" y="0"/>
                <a:ext cx="735" cy="422"/>
                <a:chOff x="0" y="0"/>
                <a:chExt cx="735" cy="422"/>
              </a:xfrm>
            </p:grpSpPr>
            <p:sp>
              <p:nvSpPr>
                <p:cNvPr id="152690" name="Rectangle 47"/>
                <p:cNvSpPr>
                  <a:spLocks noChangeArrowheads="1"/>
                </p:cNvSpPr>
                <p:nvPr/>
              </p:nvSpPr>
              <p:spPr bwMode="auto">
                <a:xfrm>
                  <a:off x="32" y="0"/>
                  <a:ext cx="671"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b="0">
                      <a:ea typeface="SimSun" charset="0"/>
                      <a:cs typeface="SimSun" charset="0"/>
                    </a:rPr>
                    <a:t> </a:t>
                  </a:r>
                </a:p>
              </p:txBody>
            </p:sp>
            <p:sp>
              <p:nvSpPr>
                <p:cNvPr id="152691" name="Rectangle 87"/>
                <p:cNvSpPr>
                  <a:spLocks noChangeArrowheads="1"/>
                </p:cNvSpPr>
                <p:nvPr/>
              </p:nvSpPr>
              <p:spPr bwMode="auto">
                <a:xfrm>
                  <a:off x="0" y="0"/>
                  <a:ext cx="735"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583" name="Group 92"/>
            <p:cNvGrpSpPr>
              <a:grpSpLocks/>
            </p:cNvGrpSpPr>
            <p:nvPr/>
          </p:nvGrpSpPr>
          <p:grpSpPr bwMode="auto">
            <a:xfrm>
              <a:off x="1938" y="960"/>
              <a:ext cx="1854" cy="326"/>
              <a:chOff x="735" y="0"/>
              <a:chExt cx="1387" cy="422"/>
            </a:xfrm>
          </p:grpSpPr>
          <p:sp>
            <p:nvSpPr>
              <p:cNvPr id="152686" name="Rectangle 48"/>
              <p:cNvSpPr>
                <a:spLocks noChangeArrowheads="1"/>
              </p:cNvSpPr>
              <p:nvPr/>
            </p:nvSpPr>
            <p:spPr bwMode="auto">
              <a:xfrm>
                <a:off x="767" y="0"/>
                <a:ext cx="1323"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a:latin typeface="Times New Roman" charset="0"/>
                    <a:ea typeface="SimSun" charset="0"/>
                    <a:cs typeface="SimSun" charset="0"/>
                  </a:rPr>
                  <a:t>1 Sử Ký</a:t>
                </a:r>
                <a:endParaRPr kumimoji="0" lang="en-US" altLang="zh-CN" sz="2000" b="0">
                  <a:latin typeface="Times New Roman" charset="0"/>
                  <a:ea typeface="SimSun" charset="0"/>
                  <a:cs typeface="SimSun" charset="0"/>
                </a:endParaRPr>
              </a:p>
            </p:txBody>
          </p:sp>
          <p:sp>
            <p:nvSpPr>
              <p:cNvPr id="152687" name="Rectangle 91"/>
              <p:cNvSpPr>
                <a:spLocks noChangeArrowheads="1"/>
              </p:cNvSpPr>
              <p:nvPr/>
            </p:nvSpPr>
            <p:spPr bwMode="auto">
              <a:xfrm>
                <a:off x="735" y="0"/>
                <a:ext cx="1387"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584" name="Group 94"/>
            <p:cNvGrpSpPr>
              <a:grpSpLocks/>
            </p:cNvGrpSpPr>
            <p:nvPr/>
          </p:nvGrpSpPr>
          <p:grpSpPr bwMode="auto">
            <a:xfrm>
              <a:off x="3791" y="960"/>
              <a:ext cx="1969" cy="326"/>
              <a:chOff x="2122" y="0"/>
              <a:chExt cx="1982" cy="422"/>
            </a:xfrm>
          </p:grpSpPr>
          <p:sp>
            <p:nvSpPr>
              <p:cNvPr id="152684" name="Rectangle 49"/>
              <p:cNvSpPr>
                <a:spLocks noChangeArrowheads="1"/>
              </p:cNvSpPr>
              <p:nvPr/>
            </p:nvSpPr>
            <p:spPr bwMode="auto">
              <a:xfrm>
                <a:off x="2154" y="0"/>
                <a:ext cx="191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a:latin typeface="Times New Roman" charset="0"/>
                    <a:ea typeface="SimSun" charset="0"/>
                    <a:cs typeface="SimSun" charset="0"/>
                  </a:rPr>
                  <a:t>2 Sử Ký</a:t>
                </a:r>
                <a:endParaRPr kumimoji="0" lang="en-US" altLang="zh-CN" sz="2000" b="0">
                  <a:latin typeface="Times New Roman" charset="0"/>
                  <a:ea typeface="SimSun" charset="0"/>
                  <a:cs typeface="SimSun" charset="0"/>
                </a:endParaRPr>
              </a:p>
            </p:txBody>
          </p:sp>
          <p:sp>
            <p:nvSpPr>
              <p:cNvPr id="152685" name="Rectangle 93"/>
              <p:cNvSpPr>
                <a:spLocks noChangeArrowheads="1"/>
              </p:cNvSpPr>
              <p:nvPr/>
            </p:nvSpPr>
            <p:spPr bwMode="auto">
              <a:xfrm>
                <a:off x="2122" y="0"/>
                <a:ext cx="1982"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585" name="Group 98"/>
            <p:cNvGrpSpPr>
              <a:grpSpLocks/>
            </p:cNvGrpSpPr>
            <p:nvPr/>
          </p:nvGrpSpPr>
          <p:grpSpPr bwMode="auto">
            <a:xfrm>
              <a:off x="967" y="1286"/>
              <a:ext cx="973" cy="401"/>
              <a:chOff x="731" y="422"/>
              <a:chExt cx="735" cy="518"/>
            </a:xfrm>
          </p:grpSpPr>
          <p:sp>
            <p:nvSpPr>
              <p:cNvPr id="152680" name="Rectangle 97"/>
              <p:cNvSpPr>
                <a:spLocks noChangeArrowheads="1"/>
              </p:cNvSpPr>
              <p:nvPr/>
            </p:nvSpPr>
            <p:spPr bwMode="auto">
              <a:xfrm>
                <a:off x="731" y="422"/>
                <a:ext cx="735" cy="51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81" name="Group 96"/>
              <p:cNvGrpSpPr>
                <a:grpSpLocks/>
              </p:cNvGrpSpPr>
              <p:nvPr/>
            </p:nvGrpSpPr>
            <p:grpSpPr bwMode="auto">
              <a:xfrm>
                <a:off x="731" y="422"/>
                <a:ext cx="735" cy="518"/>
                <a:chOff x="731" y="422"/>
                <a:chExt cx="735" cy="518"/>
              </a:xfrm>
            </p:grpSpPr>
            <p:sp>
              <p:nvSpPr>
                <p:cNvPr id="152682" name="Rectangle 52"/>
                <p:cNvSpPr>
                  <a:spLocks noChangeArrowheads="1"/>
                </p:cNvSpPr>
                <p:nvPr/>
              </p:nvSpPr>
              <p:spPr bwMode="auto">
                <a:xfrm>
                  <a:off x="763" y="422"/>
                  <a:ext cx="671" cy="51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1800">
                      <a:solidFill>
                        <a:schemeClr val="bg2"/>
                      </a:solidFill>
                      <a:latin typeface="Times New Roman" charset="0"/>
                      <a:ea typeface="SimSun" charset="0"/>
                      <a:cs typeface="SimSun" charset="0"/>
                    </a:rPr>
                    <a:t>Lịch sử bao gồm</a:t>
                  </a:r>
                  <a:endParaRPr kumimoji="0" lang="en-US" altLang="zh-CN" sz="1800" b="0">
                    <a:solidFill>
                      <a:schemeClr val="bg2"/>
                    </a:solidFill>
                    <a:latin typeface="Times New Roman" charset="0"/>
                    <a:ea typeface="SimSun" charset="0"/>
                    <a:cs typeface="SimSun" charset="0"/>
                  </a:endParaRPr>
                </a:p>
              </p:txBody>
            </p:sp>
            <p:sp>
              <p:nvSpPr>
                <p:cNvPr id="152683" name="Rectangle 95"/>
                <p:cNvSpPr>
                  <a:spLocks noChangeArrowheads="1"/>
                </p:cNvSpPr>
                <p:nvPr/>
              </p:nvSpPr>
              <p:spPr bwMode="auto">
                <a:xfrm>
                  <a:off x="731" y="422"/>
                  <a:ext cx="735"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586" name="Group 100"/>
            <p:cNvGrpSpPr>
              <a:grpSpLocks/>
            </p:cNvGrpSpPr>
            <p:nvPr/>
          </p:nvGrpSpPr>
          <p:grpSpPr bwMode="auto">
            <a:xfrm>
              <a:off x="1940" y="1286"/>
              <a:ext cx="1852" cy="401"/>
              <a:chOff x="1466" y="422"/>
              <a:chExt cx="1400" cy="518"/>
            </a:xfrm>
          </p:grpSpPr>
          <p:sp>
            <p:nvSpPr>
              <p:cNvPr id="152678" name="Rectangle 53"/>
              <p:cNvSpPr>
                <a:spLocks noChangeArrowheads="1"/>
              </p:cNvSpPr>
              <p:nvPr/>
            </p:nvSpPr>
            <p:spPr bwMode="auto">
              <a:xfrm>
                <a:off x="1498" y="422"/>
                <a:ext cx="133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b="0">
                    <a:latin typeface="Times New Roman" charset="0"/>
                    <a:ea typeface="SimSun" charset="0"/>
                    <a:cs typeface="SimSun" charset="0"/>
                  </a:rPr>
                  <a:t>Sự sáng tạo cho đến Sa-lô-môn lên ngôi</a:t>
                </a:r>
              </a:p>
            </p:txBody>
          </p:sp>
          <p:sp>
            <p:nvSpPr>
              <p:cNvPr id="152679" name="Rectangle 99"/>
              <p:cNvSpPr>
                <a:spLocks noChangeArrowheads="1"/>
              </p:cNvSpPr>
              <p:nvPr/>
            </p:nvSpPr>
            <p:spPr bwMode="auto">
              <a:xfrm>
                <a:off x="1466" y="422"/>
                <a:ext cx="140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587" name="Group 102"/>
            <p:cNvGrpSpPr>
              <a:grpSpLocks/>
            </p:cNvGrpSpPr>
            <p:nvPr/>
          </p:nvGrpSpPr>
          <p:grpSpPr bwMode="auto">
            <a:xfrm>
              <a:off x="3792" y="1286"/>
              <a:ext cx="1968" cy="401"/>
              <a:chOff x="2866" y="422"/>
              <a:chExt cx="1487" cy="518"/>
            </a:xfrm>
          </p:grpSpPr>
          <p:sp>
            <p:nvSpPr>
              <p:cNvPr id="152676" name="Rectangle 54"/>
              <p:cNvSpPr>
                <a:spLocks noChangeArrowheads="1"/>
              </p:cNvSpPr>
              <p:nvPr/>
            </p:nvSpPr>
            <p:spPr bwMode="auto">
              <a:xfrm>
                <a:off x="2898" y="422"/>
                <a:ext cx="1423"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b="0">
                    <a:latin typeface="Times New Roman" charset="0"/>
                    <a:ea typeface="SimSun" charset="0"/>
                    <a:cs typeface="SimSun" charset="0"/>
                  </a:rPr>
                  <a:t>Sa-lô-môn cho đến cuộc hồi hương từ cuộc lưu đày</a:t>
                </a:r>
              </a:p>
            </p:txBody>
          </p:sp>
          <p:sp>
            <p:nvSpPr>
              <p:cNvPr id="152677" name="Rectangle 101"/>
              <p:cNvSpPr>
                <a:spLocks noChangeArrowheads="1"/>
              </p:cNvSpPr>
              <p:nvPr/>
            </p:nvSpPr>
            <p:spPr bwMode="auto">
              <a:xfrm>
                <a:off x="2866" y="422"/>
                <a:ext cx="1487"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588" name="Group 106"/>
            <p:cNvGrpSpPr>
              <a:grpSpLocks/>
            </p:cNvGrpSpPr>
            <p:nvPr/>
          </p:nvGrpSpPr>
          <p:grpSpPr bwMode="auto">
            <a:xfrm>
              <a:off x="967" y="1687"/>
              <a:ext cx="973" cy="311"/>
              <a:chOff x="731" y="940"/>
              <a:chExt cx="735" cy="403"/>
            </a:xfrm>
          </p:grpSpPr>
          <p:sp>
            <p:nvSpPr>
              <p:cNvPr id="152672" name="Rectangle 105"/>
              <p:cNvSpPr>
                <a:spLocks noChangeArrowheads="1"/>
              </p:cNvSpPr>
              <p:nvPr/>
            </p:nvSpPr>
            <p:spPr bwMode="auto">
              <a:xfrm>
                <a:off x="731" y="940"/>
                <a:ext cx="735" cy="40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73" name="Group 104"/>
              <p:cNvGrpSpPr>
                <a:grpSpLocks/>
              </p:cNvGrpSpPr>
              <p:nvPr/>
            </p:nvGrpSpPr>
            <p:grpSpPr bwMode="auto">
              <a:xfrm>
                <a:off x="731" y="940"/>
                <a:ext cx="735" cy="403"/>
                <a:chOff x="731" y="940"/>
                <a:chExt cx="735" cy="403"/>
              </a:xfrm>
            </p:grpSpPr>
            <p:sp>
              <p:nvSpPr>
                <p:cNvPr id="152674" name="Rectangle 56"/>
                <p:cNvSpPr>
                  <a:spLocks noChangeArrowheads="1"/>
                </p:cNvSpPr>
                <p:nvPr/>
              </p:nvSpPr>
              <p:spPr bwMode="auto">
                <a:xfrm>
                  <a:off x="763" y="940"/>
                  <a:ext cx="671" cy="40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80000"/>
                    </a:lnSpc>
                    <a:spcBef>
                      <a:spcPct val="0"/>
                    </a:spcBef>
                    <a:buFontTx/>
                    <a:buNone/>
                  </a:pPr>
                  <a:r>
                    <a:rPr kumimoji="0" lang="en-US" altLang="zh-CN" sz="2000">
                      <a:solidFill>
                        <a:schemeClr val="bg2"/>
                      </a:solidFill>
                      <a:latin typeface="Times New Roman" charset="0"/>
                      <a:ea typeface="SimSun" charset="0"/>
                      <a:cs typeface="SimSun" charset="0"/>
                    </a:rPr>
                    <a:t>Niên đại bao gồm</a:t>
                  </a:r>
                  <a:endParaRPr kumimoji="0" lang="en-US" altLang="zh-CN" sz="2000" b="0">
                    <a:solidFill>
                      <a:schemeClr val="bg2"/>
                    </a:solidFill>
                    <a:latin typeface="Times New Roman" charset="0"/>
                    <a:ea typeface="SimSun" charset="0"/>
                    <a:cs typeface="SimSun" charset="0"/>
                  </a:endParaRPr>
                </a:p>
              </p:txBody>
            </p:sp>
            <p:sp>
              <p:nvSpPr>
                <p:cNvPr id="152675" name="Rectangle 103"/>
                <p:cNvSpPr>
                  <a:spLocks noChangeArrowheads="1"/>
                </p:cNvSpPr>
                <p:nvPr/>
              </p:nvSpPr>
              <p:spPr bwMode="auto">
                <a:xfrm>
                  <a:off x="731" y="940"/>
                  <a:ext cx="735"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sz="2000">
                    <a:latin typeface="Times New Roman" charset="0"/>
                  </a:endParaRPr>
                </a:p>
              </p:txBody>
            </p:sp>
          </p:grpSp>
        </p:grpSp>
        <p:grpSp>
          <p:nvGrpSpPr>
            <p:cNvPr id="152589" name="Group 108"/>
            <p:cNvGrpSpPr>
              <a:grpSpLocks/>
            </p:cNvGrpSpPr>
            <p:nvPr/>
          </p:nvGrpSpPr>
          <p:grpSpPr bwMode="auto">
            <a:xfrm>
              <a:off x="1940" y="1687"/>
              <a:ext cx="1852" cy="311"/>
              <a:chOff x="1466" y="940"/>
              <a:chExt cx="1400" cy="403"/>
            </a:xfrm>
          </p:grpSpPr>
          <p:sp>
            <p:nvSpPr>
              <p:cNvPr id="152670" name="Rectangle 57"/>
              <p:cNvSpPr>
                <a:spLocks noChangeArrowheads="1"/>
              </p:cNvSpPr>
              <p:nvPr/>
            </p:nvSpPr>
            <p:spPr bwMode="auto">
              <a:xfrm>
                <a:off x="1498" y="940"/>
                <a:ext cx="133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b="0">
                    <a:latin typeface="Times New Roman" charset="0"/>
                    <a:ea typeface="SimSun" charset="0"/>
                    <a:cs typeface="SimSun" charset="0"/>
                  </a:rPr>
                  <a:t>4143-971 TC</a:t>
                </a:r>
              </a:p>
            </p:txBody>
          </p:sp>
          <p:sp>
            <p:nvSpPr>
              <p:cNvPr id="152671" name="Rectangle 107"/>
              <p:cNvSpPr>
                <a:spLocks noChangeArrowheads="1"/>
              </p:cNvSpPr>
              <p:nvPr/>
            </p:nvSpPr>
            <p:spPr bwMode="auto">
              <a:xfrm>
                <a:off x="1466" y="940"/>
                <a:ext cx="1400"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590" name="Group 110"/>
            <p:cNvGrpSpPr>
              <a:grpSpLocks/>
            </p:cNvGrpSpPr>
            <p:nvPr/>
          </p:nvGrpSpPr>
          <p:grpSpPr bwMode="auto">
            <a:xfrm>
              <a:off x="3792" y="1687"/>
              <a:ext cx="1968" cy="311"/>
              <a:chOff x="2866" y="940"/>
              <a:chExt cx="1487" cy="403"/>
            </a:xfrm>
          </p:grpSpPr>
          <p:sp>
            <p:nvSpPr>
              <p:cNvPr id="152668" name="Rectangle 58"/>
              <p:cNvSpPr>
                <a:spLocks noChangeArrowheads="1"/>
              </p:cNvSpPr>
              <p:nvPr/>
            </p:nvSpPr>
            <p:spPr bwMode="auto">
              <a:xfrm>
                <a:off x="2898" y="940"/>
                <a:ext cx="142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b="0">
                    <a:latin typeface="Times New Roman" charset="0"/>
                    <a:ea typeface="SimSun" charset="0"/>
                    <a:cs typeface="SimSun" charset="0"/>
                  </a:rPr>
                  <a:t>971-538 TC</a:t>
                </a:r>
              </a:p>
            </p:txBody>
          </p:sp>
          <p:sp>
            <p:nvSpPr>
              <p:cNvPr id="152669" name="Rectangle 109"/>
              <p:cNvSpPr>
                <a:spLocks noChangeArrowheads="1"/>
              </p:cNvSpPr>
              <p:nvPr/>
            </p:nvSpPr>
            <p:spPr bwMode="auto">
              <a:xfrm>
                <a:off x="2866" y="940"/>
                <a:ext cx="1487"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591" name="Group 114"/>
            <p:cNvGrpSpPr>
              <a:grpSpLocks/>
            </p:cNvGrpSpPr>
            <p:nvPr/>
          </p:nvGrpSpPr>
          <p:grpSpPr bwMode="auto">
            <a:xfrm>
              <a:off x="967" y="1998"/>
              <a:ext cx="973" cy="312"/>
              <a:chOff x="731" y="1343"/>
              <a:chExt cx="735" cy="403"/>
            </a:xfrm>
          </p:grpSpPr>
          <p:sp>
            <p:nvSpPr>
              <p:cNvPr id="152664" name="Rectangle 113"/>
              <p:cNvSpPr>
                <a:spLocks noChangeArrowheads="1"/>
              </p:cNvSpPr>
              <p:nvPr/>
            </p:nvSpPr>
            <p:spPr bwMode="auto">
              <a:xfrm>
                <a:off x="731" y="1343"/>
                <a:ext cx="735" cy="40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65" name="Group 112"/>
              <p:cNvGrpSpPr>
                <a:grpSpLocks/>
              </p:cNvGrpSpPr>
              <p:nvPr/>
            </p:nvGrpSpPr>
            <p:grpSpPr bwMode="auto">
              <a:xfrm>
                <a:off x="731" y="1343"/>
                <a:ext cx="735" cy="403"/>
                <a:chOff x="731" y="1343"/>
                <a:chExt cx="735" cy="403"/>
              </a:xfrm>
            </p:grpSpPr>
            <p:sp>
              <p:nvSpPr>
                <p:cNvPr id="152666" name="Rectangle 60"/>
                <p:cNvSpPr>
                  <a:spLocks noChangeArrowheads="1"/>
                </p:cNvSpPr>
                <p:nvPr/>
              </p:nvSpPr>
              <p:spPr bwMode="auto">
                <a:xfrm>
                  <a:off x="763" y="1343"/>
                  <a:ext cx="671" cy="40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1800">
                      <a:solidFill>
                        <a:schemeClr val="bg2"/>
                      </a:solidFill>
                      <a:latin typeface="Times New Roman" charset="0"/>
                      <a:ea typeface="SimSun" charset="0"/>
                      <a:cs typeface="SimSun" charset="0"/>
                    </a:rPr>
                    <a:t>Kéo dài</a:t>
                  </a:r>
                  <a:endParaRPr kumimoji="0" lang="en-US" altLang="zh-CN" sz="1800" b="0">
                    <a:solidFill>
                      <a:schemeClr val="bg2"/>
                    </a:solidFill>
                    <a:latin typeface="Times New Roman" charset="0"/>
                    <a:ea typeface="SimSun" charset="0"/>
                    <a:cs typeface="SimSun" charset="0"/>
                  </a:endParaRPr>
                </a:p>
              </p:txBody>
            </p:sp>
            <p:sp>
              <p:nvSpPr>
                <p:cNvPr id="152667" name="Rectangle 111"/>
                <p:cNvSpPr>
                  <a:spLocks noChangeArrowheads="1"/>
                </p:cNvSpPr>
                <p:nvPr/>
              </p:nvSpPr>
              <p:spPr bwMode="auto">
                <a:xfrm>
                  <a:off x="731" y="1343"/>
                  <a:ext cx="735"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592" name="Group 116"/>
            <p:cNvGrpSpPr>
              <a:grpSpLocks/>
            </p:cNvGrpSpPr>
            <p:nvPr/>
          </p:nvGrpSpPr>
          <p:grpSpPr bwMode="auto">
            <a:xfrm>
              <a:off x="1940" y="1998"/>
              <a:ext cx="1852" cy="312"/>
              <a:chOff x="1466" y="1343"/>
              <a:chExt cx="1400" cy="403"/>
            </a:xfrm>
          </p:grpSpPr>
          <p:sp>
            <p:nvSpPr>
              <p:cNvPr id="152662" name="Rectangle 61"/>
              <p:cNvSpPr>
                <a:spLocks noChangeArrowheads="1"/>
              </p:cNvSpPr>
              <p:nvPr/>
            </p:nvSpPr>
            <p:spPr bwMode="auto">
              <a:xfrm>
                <a:off x="1498" y="1343"/>
                <a:ext cx="133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b="0">
                    <a:latin typeface="Times New Roman" charset="0"/>
                    <a:ea typeface="SimSun" charset="0"/>
                    <a:cs typeface="SimSun" charset="0"/>
                  </a:rPr>
                  <a:t>3172 năm</a:t>
                </a:r>
              </a:p>
            </p:txBody>
          </p:sp>
          <p:sp>
            <p:nvSpPr>
              <p:cNvPr id="152663" name="Rectangle 115"/>
              <p:cNvSpPr>
                <a:spLocks noChangeArrowheads="1"/>
              </p:cNvSpPr>
              <p:nvPr/>
            </p:nvSpPr>
            <p:spPr bwMode="auto">
              <a:xfrm>
                <a:off x="1466" y="1343"/>
                <a:ext cx="1400"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sz="2000">
                  <a:latin typeface="Times New Roman" charset="0"/>
                </a:endParaRPr>
              </a:p>
            </p:txBody>
          </p:sp>
        </p:grpSp>
        <p:grpSp>
          <p:nvGrpSpPr>
            <p:cNvPr id="152593" name="Group 118"/>
            <p:cNvGrpSpPr>
              <a:grpSpLocks/>
            </p:cNvGrpSpPr>
            <p:nvPr/>
          </p:nvGrpSpPr>
          <p:grpSpPr bwMode="auto">
            <a:xfrm>
              <a:off x="3792" y="1998"/>
              <a:ext cx="1968" cy="312"/>
              <a:chOff x="2866" y="1343"/>
              <a:chExt cx="1487" cy="403"/>
            </a:xfrm>
          </p:grpSpPr>
          <p:sp>
            <p:nvSpPr>
              <p:cNvPr id="152660" name="Rectangle 62"/>
              <p:cNvSpPr>
                <a:spLocks noChangeArrowheads="1"/>
              </p:cNvSpPr>
              <p:nvPr/>
            </p:nvSpPr>
            <p:spPr bwMode="auto">
              <a:xfrm>
                <a:off x="2898" y="1343"/>
                <a:ext cx="142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b="0">
                    <a:latin typeface="Times New Roman" charset="0"/>
                    <a:ea typeface="SimSun" charset="0"/>
                    <a:cs typeface="SimSun" charset="0"/>
                  </a:rPr>
                  <a:t>433 năm</a:t>
                </a:r>
              </a:p>
            </p:txBody>
          </p:sp>
          <p:sp>
            <p:nvSpPr>
              <p:cNvPr id="152661" name="Rectangle 117"/>
              <p:cNvSpPr>
                <a:spLocks noChangeArrowheads="1"/>
              </p:cNvSpPr>
              <p:nvPr/>
            </p:nvSpPr>
            <p:spPr bwMode="auto">
              <a:xfrm>
                <a:off x="2866" y="1343"/>
                <a:ext cx="1487"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sz="2000">
                  <a:latin typeface="Times New Roman" charset="0"/>
                </a:endParaRPr>
              </a:p>
            </p:txBody>
          </p:sp>
        </p:grpSp>
        <p:grpSp>
          <p:nvGrpSpPr>
            <p:cNvPr id="152594" name="Group 122"/>
            <p:cNvGrpSpPr>
              <a:grpSpLocks/>
            </p:cNvGrpSpPr>
            <p:nvPr/>
          </p:nvGrpSpPr>
          <p:grpSpPr bwMode="auto">
            <a:xfrm>
              <a:off x="967" y="2310"/>
              <a:ext cx="973" cy="311"/>
              <a:chOff x="731" y="1746"/>
              <a:chExt cx="735" cy="403"/>
            </a:xfrm>
          </p:grpSpPr>
          <p:sp>
            <p:nvSpPr>
              <p:cNvPr id="152656" name="Rectangle 121"/>
              <p:cNvSpPr>
                <a:spLocks noChangeArrowheads="1"/>
              </p:cNvSpPr>
              <p:nvPr/>
            </p:nvSpPr>
            <p:spPr bwMode="auto">
              <a:xfrm>
                <a:off x="731" y="1746"/>
                <a:ext cx="735" cy="40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57" name="Group 120"/>
              <p:cNvGrpSpPr>
                <a:grpSpLocks/>
              </p:cNvGrpSpPr>
              <p:nvPr/>
            </p:nvGrpSpPr>
            <p:grpSpPr bwMode="auto">
              <a:xfrm>
                <a:off x="731" y="1746"/>
                <a:ext cx="735" cy="403"/>
                <a:chOff x="731" y="1746"/>
                <a:chExt cx="735" cy="403"/>
              </a:xfrm>
            </p:grpSpPr>
            <p:sp>
              <p:nvSpPr>
                <p:cNvPr id="152658" name="Rectangle 64"/>
                <p:cNvSpPr>
                  <a:spLocks noChangeArrowheads="1"/>
                </p:cNvSpPr>
                <p:nvPr/>
              </p:nvSpPr>
              <p:spPr bwMode="auto">
                <a:xfrm>
                  <a:off x="763" y="1746"/>
                  <a:ext cx="671" cy="40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a:solidFill>
                        <a:schemeClr val="bg2"/>
                      </a:solidFill>
                      <a:latin typeface="Times New Roman" charset="0"/>
                      <a:ea typeface="SimSun" charset="0"/>
                      <a:cs typeface="SimSun" charset="0"/>
                    </a:rPr>
                    <a:t>Các vua</a:t>
                  </a:r>
                  <a:endParaRPr kumimoji="0" lang="en-US" altLang="zh-CN" sz="2000" b="0">
                    <a:solidFill>
                      <a:schemeClr val="bg2"/>
                    </a:solidFill>
                    <a:latin typeface="Times New Roman" charset="0"/>
                    <a:ea typeface="SimSun" charset="0"/>
                    <a:cs typeface="SimSun" charset="0"/>
                  </a:endParaRPr>
                </a:p>
              </p:txBody>
            </p:sp>
            <p:sp>
              <p:nvSpPr>
                <p:cNvPr id="152659" name="Rectangle 119"/>
                <p:cNvSpPr>
                  <a:spLocks noChangeArrowheads="1"/>
                </p:cNvSpPr>
                <p:nvPr/>
              </p:nvSpPr>
              <p:spPr bwMode="auto">
                <a:xfrm>
                  <a:off x="731" y="1746"/>
                  <a:ext cx="735"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sz="2000">
                    <a:latin typeface="Times New Roman" charset="0"/>
                  </a:endParaRPr>
                </a:p>
              </p:txBody>
            </p:sp>
          </p:grpSp>
        </p:grpSp>
        <p:grpSp>
          <p:nvGrpSpPr>
            <p:cNvPr id="152595" name="Group 124"/>
            <p:cNvGrpSpPr>
              <a:grpSpLocks/>
            </p:cNvGrpSpPr>
            <p:nvPr/>
          </p:nvGrpSpPr>
          <p:grpSpPr bwMode="auto">
            <a:xfrm>
              <a:off x="1940" y="2310"/>
              <a:ext cx="1852" cy="311"/>
              <a:chOff x="1466" y="1746"/>
              <a:chExt cx="1400" cy="403"/>
            </a:xfrm>
          </p:grpSpPr>
          <p:sp>
            <p:nvSpPr>
              <p:cNvPr id="152654" name="Rectangle 65"/>
              <p:cNvSpPr>
                <a:spLocks noChangeArrowheads="1"/>
              </p:cNvSpPr>
              <p:nvPr/>
            </p:nvSpPr>
            <p:spPr bwMode="auto">
              <a:xfrm>
                <a:off x="1498" y="1746"/>
                <a:ext cx="133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b="0">
                    <a:latin typeface="Times New Roman" charset="0"/>
                    <a:ea typeface="SimSun" charset="0"/>
                    <a:cs typeface="SimSun" charset="0"/>
                  </a:rPr>
                  <a:t>Sau-lơ – Đa-vít (2 vua)</a:t>
                </a:r>
              </a:p>
            </p:txBody>
          </p:sp>
          <p:sp>
            <p:nvSpPr>
              <p:cNvPr id="152655" name="Rectangle 123"/>
              <p:cNvSpPr>
                <a:spLocks noChangeArrowheads="1"/>
              </p:cNvSpPr>
              <p:nvPr/>
            </p:nvSpPr>
            <p:spPr bwMode="auto">
              <a:xfrm>
                <a:off x="1466" y="1746"/>
                <a:ext cx="1400"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596" name="Group 126"/>
            <p:cNvGrpSpPr>
              <a:grpSpLocks/>
            </p:cNvGrpSpPr>
            <p:nvPr/>
          </p:nvGrpSpPr>
          <p:grpSpPr bwMode="auto">
            <a:xfrm>
              <a:off x="3792" y="2310"/>
              <a:ext cx="1968" cy="311"/>
              <a:chOff x="2866" y="1746"/>
              <a:chExt cx="1487" cy="403"/>
            </a:xfrm>
          </p:grpSpPr>
          <p:sp>
            <p:nvSpPr>
              <p:cNvPr id="152652" name="Rectangle 66"/>
              <p:cNvSpPr>
                <a:spLocks noChangeArrowheads="1"/>
              </p:cNvSpPr>
              <p:nvPr/>
            </p:nvSpPr>
            <p:spPr bwMode="auto">
              <a:xfrm>
                <a:off x="2898" y="1746"/>
                <a:ext cx="142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b="0">
                    <a:latin typeface="Times New Roman" charset="0"/>
                    <a:ea typeface="SimSun" charset="0"/>
                    <a:cs typeface="SimSun" charset="0"/>
                  </a:rPr>
                  <a:t>Sa-lô-môn-Sê-đê-kia (21 vua)</a:t>
                </a:r>
              </a:p>
            </p:txBody>
          </p:sp>
          <p:sp>
            <p:nvSpPr>
              <p:cNvPr id="152653" name="Rectangle 125"/>
              <p:cNvSpPr>
                <a:spLocks noChangeArrowheads="1"/>
              </p:cNvSpPr>
              <p:nvPr/>
            </p:nvSpPr>
            <p:spPr bwMode="auto">
              <a:xfrm>
                <a:off x="2866" y="1746"/>
                <a:ext cx="1487"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597" name="Group 130"/>
            <p:cNvGrpSpPr>
              <a:grpSpLocks/>
            </p:cNvGrpSpPr>
            <p:nvPr/>
          </p:nvGrpSpPr>
          <p:grpSpPr bwMode="auto">
            <a:xfrm>
              <a:off x="967" y="2621"/>
              <a:ext cx="973" cy="312"/>
              <a:chOff x="731" y="2149"/>
              <a:chExt cx="735" cy="403"/>
            </a:xfrm>
          </p:grpSpPr>
          <p:sp>
            <p:nvSpPr>
              <p:cNvPr id="152648" name="Rectangle 129"/>
              <p:cNvSpPr>
                <a:spLocks noChangeArrowheads="1"/>
              </p:cNvSpPr>
              <p:nvPr/>
            </p:nvSpPr>
            <p:spPr bwMode="auto">
              <a:xfrm>
                <a:off x="731" y="2149"/>
                <a:ext cx="735" cy="40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49" name="Group 128"/>
              <p:cNvGrpSpPr>
                <a:grpSpLocks/>
              </p:cNvGrpSpPr>
              <p:nvPr/>
            </p:nvGrpSpPr>
            <p:grpSpPr bwMode="auto">
              <a:xfrm>
                <a:off x="731" y="2149"/>
                <a:ext cx="735" cy="403"/>
                <a:chOff x="731" y="2149"/>
                <a:chExt cx="735" cy="403"/>
              </a:xfrm>
            </p:grpSpPr>
            <p:sp>
              <p:nvSpPr>
                <p:cNvPr id="152650" name="Rectangle 68"/>
                <p:cNvSpPr>
                  <a:spLocks noChangeArrowheads="1"/>
                </p:cNvSpPr>
                <p:nvPr/>
              </p:nvSpPr>
              <p:spPr bwMode="auto">
                <a:xfrm>
                  <a:off x="763" y="2149"/>
                  <a:ext cx="671" cy="40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a:solidFill>
                        <a:schemeClr val="bg2"/>
                      </a:solidFill>
                      <a:latin typeface="Times New Roman" charset="0"/>
                      <a:ea typeface="SimSun" charset="0"/>
                      <a:cs typeface="SimSun" charset="0"/>
                    </a:rPr>
                    <a:t># số chương</a:t>
                  </a:r>
                  <a:endParaRPr kumimoji="0" lang="en-US" altLang="zh-CN" sz="2000" b="0">
                    <a:solidFill>
                      <a:schemeClr val="bg2"/>
                    </a:solidFill>
                    <a:latin typeface="Times New Roman" charset="0"/>
                    <a:ea typeface="SimSun" charset="0"/>
                    <a:cs typeface="SimSun" charset="0"/>
                  </a:endParaRPr>
                </a:p>
              </p:txBody>
            </p:sp>
            <p:sp>
              <p:nvSpPr>
                <p:cNvPr id="152651" name="Rectangle 127"/>
                <p:cNvSpPr>
                  <a:spLocks noChangeArrowheads="1"/>
                </p:cNvSpPr>
                <p:nvPr/>
              </p:nvSpPr>
              <p:spPr bwMode="auto">
                <a:xfrm>
                  <a:off x="731" y="2149"/>
                  <a:ext cx="735"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sz="2000">
                    <a:latin typeface="Times New Roman" charset="0"/>
                  </a:endParaRPr>
                </a:p>
              </p:txBody>
            </p:sp>
          </p:grpSp>
        </p:grpSp>
        <p:grpSp>
          <p:nvGrpSpPr>
            <p:cNvPr id="152598" name="Group 132"/>
            <p:cNvGrpSpPr>
              <a:grpSpLocks/>
            </p:cNvGrpSpPr>
            <p:nvPr/>
          </p:nvGrpSpPr>
          <p:grpSpPr bwMode="auto">
            <a:xfrm>
              <a:off x="1940" y="2621"/>
              <a:ext cx="1852" cy="312"/>
              <a:chOff x="1466" y="2149"/>
              <a:chExt cx="1400" cy="403"/>
            </a:xfrm>
          </p:grpSpPr>
          <p:sp>
            <p:nvSpPr>
              <p:cNvPr id="152646" name="Rectangle 69"/>
              <p:cNvSpPr>
                <a:spLocks noChangeArrowheads="1"/>
              </p:cNvSpPr>
              <p:nvPr/>
            </p:nvSpPr>
            <p:spPr bwMode="auto">
              <a:xfrm>
                <a:off x="1498" y="2149"/>
                <a:ext cx="133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b="0">
                    <a:latin typeface="Times New Roman" charset="0"/>
                    <a:ea typeface="SimSun" charset="0"/>
                    <a:cs typeface="SimSun" charset="0"/>
                  </a:rPr>
                  <a:t>29</a:t>
                </a:r>
              </a:p>
            </p:txBody>
          </p:sp>
          <p:sp>
            <p:nvSpPr>
              <p:cNvPr id="152647" name="Rectangle 131"/>
              <p:cNvSpPr>
                <a:spLocks noChangeArrowheads="1"/>
              </p:cNvSpPr>
              <p:nvPr/>
            </p:nvSpPr>
            <p:spPr bwMode="auto">
              <a:xfrm>
                <a:off x="1466" y="2149"/>
                <a:ext cx="1400"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599" name="Group 134"/>
            <p:cNvGrpSpPr>
              <a:grpSpLocks/>
            </p:cNvGrpSpPr>
            <p:nvPr/>
          </p:nvGrpSpPr>
          <p:grpSpPr bwMode="auto">
            <a:xfrm>
              <a:off x="3792" y="2621"/>
              <a:ext cx="1968" cy="312"/>
              <a:chOff x="2866" y="2149"/>
              <a:chExt cx="1487" cy="403"/>
            </a:xfrm>
          </p:grpSpPr>
          <p:sp>
            <p:nvSpPr>
              <p:cNvPr id="152644" name="Rectangle 70"/>
              <p:cNvSpPr>
                <a:spLocks noChangeArrowheads="1"/>
              </p:cNvSpPr>
              <p:nvPr/>
            </p:nvSpPr>
            <p:spPr bwMode="auto">
              <a:xfrm>
                <a:off x="2898" y="2149"/>
                <a:ext cx="142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b="0">
                    <a:latin typeface="Times New Roman" charset="0"/>
                    <a:ea typeface="SimSun" charset="0"/>
                    <a:cs typeface="SimSun" charset="0"/>
                  </a:rPr>
                  <a:t>36</a:t>
                </a:r>
              </a:p>
            </p:txBody>
          </p:sp>
          <p:sp>
            <p:nvSpPr>
              <p:cNvPr id="152645" name="Rectangle 133"/>
              <p:cNvSpPr>
                <a:spLocks noChangeArrowheads="1"/>
              </p:cNvSpPr>
              <p:nvPr/>
            </p:nvSpPr>
            <p:spPr bwMode="auto">
              <a:xfrm>
                <a:off x="2866" y="2149"/>
                <a:ext cx="1487"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0" name="Group 138"/>
            <p:cNvGrpSpPr>
              <a:grpSpLocks/>
            </p:cNvGrpSpPr>
            <p:nvPr/>
          </p:nvGrpSpPr>
          <p:grpSpPr bwMode="auto">
            <a:xfrm>
              <a:off x="967" y="2933"/>
              <a:ext cx="973" cy="400"/>
              <a:chOff x="731" y="2552"/>
              <a:chExt cx="735" cy="518"/>
            </a:xfrm>
          </p:grpSpPr>
          <p:sp>
            <p:nvSpPr>
              <p:cNvPr id="152640" name="Rectangle 137"/>
              <p:cNvSpPr>
                <a:spLocks noChangeArrowheads="1"/>
              </p:cNvSpPr>
              <p:nvPr/>
            </p:nvSpPr>
            <p:spPr bwMode="auto">
              <a:xfrm>
                <a:off x="731" y="2552"/>
                <a:ext cx="735" cy="51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41" name="Group 136"/>
              <p:cNvGrpSpPr>
                <a:grpSpLocks/>
              </p:cNvGrpSpPr>
              <p:nvPr/>
            </p:nvGrpSpPr>
            <p:grpSpPr bwMode="auto">
              <a:xfrm>
                <a:off x="731" y="2552"/>
                <a:ext cx="735" cy="518"/>
                <a:chOff x="731" y="2552"/>
                <a:chExt cx="735" cy="518"/>
              </a:xfrm>
            </p:grpSpPr>
            <p:sp>
              <p:nvSpPr>
                <p:cNvPr id="152642" name="Rectangle 72"/>
                <p:cNvSpPr>
                  <a:spLocks noChangeArrowheads="1"/>
                </p:cNvSpPr>
                <p:nvPr/>
              </p:nvSpPr>
              <p:spPr bwMode="auto">
                <a:xfrm>
                  <a:off x="763" y="2552"/>
                  <a:ext cx="671" cy="51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a:solidFill>
                        <a:schemeClr val="bg2"/>
                      </a:solidFill>
                      <a:latin typeface="Times New Roman" charset="0"/>
                      <a:ea typeface="SimSun" charset="0"/>
                      <a:cs typeface="SimSun" charset="0"/>
                    </a:rPr>
                    <a:t>Nội dung tổng quát</a:t>
                  </a:r>
                  <a:endParaRPr kumimoji="0" lang="en-US" altLang="zh-CN" sz="2000" b="0">
                    <a:solidFill>
                      <a:schemeClr val="bg2"/>
                    </a:solidFill>
                    <a:latin typeface="Times New Roman" charset="0"/>
                    <a:ea typeface="SimSun" charset="0"/>
                    <a:cs typeface="SimSun" charset="0"/>
                  </a:endParaRPr>
                </a:p>
              </p:txBody>
            </p:sp>
            <p:sp>
              <p:nvSpPr>
                <p:cNvPr id="152643" name="Rectangle 135"/>
                <p:cNvSpPr>
                  <a:spLocks noChangeArrowheads="1"/>
                </p:cNvSpPr>
                <p:nvPr/>
              </p:nvSpPr>
              <p:spPr bwMode="auto">
                <a:xfrm>
                  <a:off x="731" y="2552"/>
                  <a:ext cx="735"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sz="2000">
                    <a:latin typeface="Times New Roman" charset="0"/>
                  </a:endParaRPr>
                </a:p>
              </p:txBody>
            </p:sp>
          </p:grpSp>
        </p:grpSp>
        <p:grpSp>
          <p:nvGrpSpPr>
            <p:cNvPr id="152601" name="Group 140"/>
            <p:cNvGrpSpPr>
              <a:grpSpLocks/>
            </p:cNvGrpSpPr>
            <p:nvPr/>
          </p:nvGrpSpPr>
          <p:grpSpPr bwMode="auto">
            <a:xfrm>
              <a:off x="1940" y="2933"/>
              <a:ext cx="1852" cy="400"/>
              <a:chOff x="1466" y="2552"/>
              <a:chExt cx="1400" cy="518"/>
            </a:xfrm>
          </p:grpSpPr>
          <p:sp>
            <p:nvSpPr>
              <p:cNvPr id="152638" name="Rectangle 73"/>
              <p:cNvSpPr>
                <a:spLocks noChangeArrowheads="1"/>
              </p:cNvSpPr>
              <p:nvPr/>
            </p:nvSpPr>
            <p:spPr bwMode="auto">
              <a:xfrm>
                <a:off x="1498" y="2552"/>
                <a:ext cx="133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b="0">
                    <a:latin typeface="Times New Roman" charset="0"/>
                    <a:ea typeface="SimSun" charset="0"/>
                    <a:cs typeface="SimSun" charset="0"/>
                  </a:rPr>
                  <a:t>Sự thành công của vương quốc Đa-vít</a:t>
                </a:r>
              </a:p>
            </p:txBody>
          </p:sp>
          <p:sp>
            <p:nvSpPr>
              <p:cNvPr id="152639" name="Rectangle 139"/>
              <p:cNvSpPr>
                <a:spLocks noChangeArrowheads="1"/>
              </p:cNvSpPr>
              <p:nvPr/>
            </p:nvSpPr>
            <p:spPr bwMode="auto">
              <a:xfrm>
                <a:off x="1466" y="2552"/>
                <a:ext cx="140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2" name="Group 142"/>
            <p:cNvGrpSpPr>
              <a:grpSpLocks/>
            </p:cNvGrpSpPr>
            <p:nvPr/>
          </p:nvGrpSpPr>
          <p:grpSpPr bwMode="auto">
            <a:xfrm>
              <a:off x="3792" y="2933"/>
              <a:ext cx="1968" cy="400"/>
              <a:chOff x="2866" y="2552"/>
              <a:chExt cx="1487" cy="518"/>
            </a:xfrm>
          </p:grpSpPr>
          <p:sp>
            <p:nvSpPr>
              <p:cNvPr id="152636" name="Rectangle 74"/>
              <p:cNvSpPr>
                <a:spLocks noChangeArrowheads="1"/>
              </p:cNvSpPr>
              <p:nvPr/>
            </p:nvSpPr>
            <p:spPr bwMode="auto">
              <a:xfrm>
                <a:off x="2898" y="2552"/>
                <a:ext cx="1423"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b="0">
                    <a:latin typeface="Times New Roman" charset="0"/>
                    <a:ea typeface="SimSun" charset="0"/>
                    <a:cs typeface="SimSun" charset="0"/>
                  </a:rPr>
                  <a:t>Sự thành công của vương quốc Đa-vít (được tiếp tục)</a:t>
                </a:r>
              </a:p>
            </p:txBody>
          </p:sp>
          <p:sp>
            <p:nvSpPr>
              <p:cNvPr id="152637" name="Rectangle 141"/>
              <p:cNvSpPr>
                <a:spLocks noChangeArrowheads="1"/>
              </p:cNvSpPr>
              <p:nvPr/>
            </p:nvSpPr>
            <p:spPr bwMode="auto">
              <a:xfrm>
                <a:off x="2866" y="2552"/>
                <a:ext cx="1487"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3" name="Group 146"/>
            <p:cNvGrpSpPr>
              <a:grpSpLocks/>
            </p:cNvGrpSpPr>
            <p:nvPr/>
          </p:nvGrpSpPr>
          <p:grpSpPr bwMode="auto">
            <a:xfrm>
              <a:off x="967" y="3333"/>
              <a:ext cx="973" cy="312"/>
              <a:chOff x="731" y="3070"/>
              <a:chExt cx="735" cy="403"/>
            </a:xfrm>
          </p:grpSpPr>
          <p:sp>
            <p:nvSpPr>
              <p:cNvPr id="152632" name="Rectangle 145"/>
              <p:cNvSpPr>
                <a:spLocks noChangeArrowheads="1"/>
              </p:cNvSpPr>
              <p:nvPr/>
            </p:nvSpPr>
            <p:spPr bwMode="auto">
              <a:xfrm>
                <a:off x="731" y="3070"/>
                <a:ext cx="735" cy="40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33" name="Group 144"/>
              <p:cNvGrpSpPr>
                <a:grpSpLocks/>
              </p:cNvGrpSpPr>
              <p:nvPr/>
            </p:nvGrpSpPr>
            <p:grpSpPr bwMode="auto">
              <a:xfrm>
                <a:off x="731" y="3070"/>
                <a:ext cx="735" cy="403"/>
                <a:chOff x="731" y="3070"/>
                <a:chExt cx="735" cy="403"/>
              </a:xfrm>
            </p:grpSpPr>
            <p:sp>
              <p:nvSpPr>
                <p:cNvPr id="152634" name="Rectangle 76"/>
                <p:cNvSpPr>
                  <a:spLocks noChangeArrowheads="1"/>
                </p:cNvSpPr>
                <p:nvPr/>
              </p:nvSpPr>
              <p:spPr bwMode="auto">
                <a:xfrm>
                  <a:off x="763" y="3070"/>
                  <a:ext cx="671" cy="40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a:solidFill>
                        <a:schemeClr val="bg2"/>
                      </a:solidFill>
                      <a:latin typeface="Times New Roman" charset="0"/>
                      <a:ea typeface="SimSun" charset="0"/>
                      <a:cs typeface="SimSun" charset="0"/>
                    </a:rPr>
                    <a:t>Sự đoán phạt</a:t>
                  </a:r>
                  <a:endParaRPr kumimoji="0" lang="en-US" altLang="zh-CN" sz="2000" b="0">
                    <a:solidFill>
                      <a:schemeClr val="bg2"/>
                    </a:solidFill>
                    <a:latin typeface="Times New Roman" charset="0"/>
                    <a:ea typeface="SimSun" charset="0"/>
                    <a:cs typeface="SimSun" charset="0"/>
                  </a:endParaRPr>
                </a:p>
              </p:txBody>
            </p:sp>
            <p:sp>
              <p:nvSpPr>
                <p:cNvPr id="152635" name="Rectangle 143"/>
                <p:cNvSpPr>
                  <a:spLocks noChangeArrowheads="1"/>
                </p:cNvSpPr>
                <p:nvPr/>
              </p:nvSpPr>
              <p:spPr bwMode="auto">
                <a:xfrm>
                  <a:off x="731" y="3070"/>
                  <a:ext cx="735"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sz="1800">
                    <a:latin typeface="Times New Roman" charset="0"/>
                  </a:endParaRPr>
                </a:p>
              </p:txBody>
            </p:sp>
          </p:grpSp>
        </p:grpSp>
        <p:grpSp>
          <p:nvGrpSpPr>
            <p:cNvPr id="152604" name="Group 148"/>
            <p:cNvGrpSpPr>
              <a:grpSpLocks/>
            </p:cNvGrpSpPr>
            <p:nvPr/>
          </p:nvGrpSpPr>
          <p:grpSpPr bwMode="auto">
            <a:xfrm>
              <a:off x="1940" y="3333"/>
              <a:ext cx="1852" cy="312"/>
              <a:chOff x="1466" y="3070"/>
              <a:chExt cx="1400" cy="403"/>
            </a:xfrm>
          </p:grpSpPr>
          <p:sp>
            <p:nvSpPr>
              <p:cNvPr id="152630" name="Rectangle 77"/>
              <p:cNvSpPr>
                <a:spLocks noChangeArrowheads="1"/>
              </p:cNvSpPr>
              <p:nvPr/>
            </p:nvSpPr>
            <p:spPr bwMode="auto">
              <a:xfrm>
                <a:off x="1498" y="3070"/>
                <a:ext cx="133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b="0">
                    <a:latin typeface="Times New Roman" charset="0"/>
                    <a:ea typeface="SimSun" charset="0"/>
                    <a:cs typeface="SimSun" charset="0"/>
                  </a:rPr>
                  <a:t>Không có đoán phạt chính nào</a:t>
                </a:r>
              </a:p>
            </p:txBody>
          </p:sp>
          <p:sp>
            <p:nvSpPr>
              <p:cNvPr id="152631" name="Rectangle 147"/>
              <p:cNvSpPr>
                <a:spLocks noChangeArrowheads="1"/>
              </p:cNvSpPr>
              <p:nvPr/>
            </p:nvSpPr>
            <p:spPr bwMode="auto">
              <a:xfrm>
                <a:off x="1466" y="3070"/>
                <a:ext cx="1400"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5" name="Group 150"/>
            <p:cNvGrpSpPr>
              <a:grpSpLocks/>
            </p:cNvGrpSpPr>
            <p:nvPr/>
          </p:nvGrpSpPr>
          <p:grpSpPr bwMode="auto">
            <a:xfrm>
              <a:off x="3792" y="3333"/>
              <a:ext cx="1968" cy="312"/>
              <a:chOff x="2866" y="3070"/>
              <a:chExt cx="1487" cy="403"/>
            </a:xfrm>
          </p:grpSpPr>
          <p:sp>
            <p:nvSpPr>
              <p:cNvPr id="152628" name="Rectangle 78"/>
              <p:cNvSpPr>
                <a:spLocks noChangeArrowheads="1"/>
              </p:cNvSpPr>
              <p:nvPr/>
            </p:nvSpPr>
            <p:spPr bwMode="auto">
              <a:xfrm>
                <a:off x="2898" y="3070"/>
                <a:ext cx="142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b="0">
                    <a:latin typeface="Times New Roman" charset="0"/>
                    <a:ea typeface="SimSun" charset="0"/>
                    <a:cs typeface="SimSun" charset="0"/>
                  </a:rPr>
                  <a:t>Giu-đa (586 TC)</a:t>
                </a:r>
              </a:p>
            </p:txBody>
          </p:sp>
          <p:sp>
            <p:nvSpPr>
              <p:cNvPr id="152629" name="Rectangle 149"/>
              <p:cNvSpPr>
                <a:spLocks noChangeArrowheads="1"/>
              </p:cNvSpPr>
              <p:nvPr/>
            </p:nvSpPr>
            <p:spPr bwMode="auto">
              <a:xfrm>
                <a:off x="2866" y="3070"/>
                <a:ext cx="1487"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6" name="Group 154"/>
            <p:cNvGrpSpPr>
              <a:grpSpLocks/>
            </p:cNvGrpSpPr>
            <p:nvPr/>
          </p:nvGrpSpPr>
          <p:grpSpPr bwMode="auto">
            <a:xfrm>
              <a:off x="967" y="3645"/>
              <a:ext cx="973" cy="312"/>
              <a:chOff x="731" y="3473"/>
              <a:chExt cx="735" cy="403"/>
            </a:xfrm>
          </p:grpSpPr>
          <p:sp>
            <p:nvSpPr>
              <p:cNvPr id="152624" name="Rectangle 153"/>
              <p:cNvSpPr>
                <a:spLocks noChangeArrowheads="1"/>
              </p:cNvSpPr>
              <p:nvPr/>
            </p:nvSpPr>
            <p:spPr bwMode="auto">
              <a:xfrm>
                <a:off x="731" y="3473"/>
                <a:ext cx="735" cy="40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25" name="Group 152"/>
              <p:cNvGrpSpPr>
                <a:grpSpLocks/>
              </p:cNvGrpSpPr>
              <p:nvPr/>
            </p:nvGrpSpPr>
            <p:grpSpPr bwMode="auto">
              <a:xfrm>
                <a:off x="731" y="3473"/>
                <a:ext cx="735" cy="403"/>
                <a:chOff x="731" y="3473"/>
                <a:chExt cx="735" cy="403"/>
              </a:xfrm>
            </p:grpSpPr>
            <p:sp>
              <p:nvSpPr>
                <p:cNvPr id="152626" name="Rectangle 80"/>
                <p:cNvSpPr>
                  <a:spLocks noChangeArrowheads="1"/>
                </p:cNvSpPr>
                <p:nvPr/>
              </p:nvSpPr>
              <p:spPr bwMode="auto">
                <a:xfrm>
                  <a:off x="763" y="3473"/>
                  <a:ext cx="671" cy="40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a:solidFill>
                        <a:schemeClr val="bg2"/>
                      </a:solidFill>
                      <a:latin typeface="Times New Roman" charset="0"/>
                      <a:ea typeface="SimSun" charset="0"/>
                      <a:cs typeface="SimSun" charset="0"/>
                    </a:rPr>
                    <a:t>Đền thờ</a:t>
                  </a:r>
                  <a:endParaRPr kumimoji="0" lang="en-US" altLang="zh-CN" sz="2000" b="0">
                    <a:solidFill>
                      <a:schemeClr val="bg2"/>
                    </a:solidFill>
                    <a:latin typeface="Times New Roman" charset="0"/>
                    <a:ea typeface="SimSun" charset="0"/>
                    <a:cs typeface="SimSun" charset="0"/>
                  </a:endParaRPr>
                </a:p>
              </p:txBody>
            </p:sp>
            <p:sp>
              <p:nvSpPr>
                <p:cNvPr id="152627" name="Rectangle 151"/>
                <p:cNvSpPr>
                  <a:spLocks noChangeArrowheads="1"/>
                </p:cNvSpPr>
                <p:nvPr/>
              </p:nvSpPr>
              <p:spPr bwMode="auto">
                <a:xfrm>
                  <a:off x="731" y="3473"/>
                  <a:ext cx="735"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sz="1800">
                    <a:latin typeface="Times New Roman" charset="0"/>
                  </a:endParaRPr>
                </a:p>
              </p:txBody>
            </p:sp>
          </p:grpSp>
        </p:grpSp>
        <p:grpSp>
          <p:nvGrpSpPr>
            <p:cNvPr id="152607" name="Group 156"/>
            <p:cNvGrpSpPr>
              <a:grpSpLocks/>
            </p:cNvGrpSpPr>
            <p:nvPr/>
          </p:nvGrpSpPr>
          <p:grpSpPr bwMode="auto">
            <a:xfrm>
              <a:off x="1940" y="3645"/>
              <a:ext cx="1852" cy="312"/>
              <a:chOff x="1466" y="3473"/>
              <a:chExt cx="1400" cy="403"/>
            </a:xfrm>
          </p:grpSpPr>
          <p:sp>
            <p:nvSpPr>
              <p:cNvPr id="152622" name="Rectangle 81"/>
              <p:cNvSpPr>
                <a:spLocks noChangeArrowheads="1"/>
              </p:cNvSpPr>
              <p:nvPr/>
            </p:nvSpPr>
            <p:spPr bwMode="auto">
              <a:xfrm>
                <a:off x="1498" y="3473"/>
                <a:ext cx="133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b="0">
                    <a:latin typeface="Times New Roman" charset="0"/>
                    <a:ea typeface="SimSun" charset="0"/>
                    <a:cs typeface="SimSun" charset="0"/>
                  </a:rPr>
                  <a:t>Chuẩn bị cho sự xây dựng</a:t>
                </a:r>
              </a:p>
            </p:txBody>
          </p:sp>
          <p:sp>
            <p:nvSpPr>
              <p:cNvPr id="152623" name="Rectangle 155"/>
              <p:cNvSpPr>
                <a:spLocks noChangeArrowheads="1"/>
              </p:cNvSpPr>
              <p:nvPr/>
            </p:nvSpPr>
            <p:spPr bwMode="auto">
              <a:xfrm>
                <a:off x="1466" y="3473"/>
                <a:ext cx="1400"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8" name="Group 158"/>
            <p:cNvGrpSpPr>
              <a:grpSpLocks/>
            </p:cNvGrpSpPr>
            <p:nvPr/>
          </p:nvGrpSpPr>
          <p:grpSpPr bwMode="auto">
            <a:xfrm>
              <a:off x="3792" y="3645"/>
              <a:ext cx="1968" cy="312"/>
              <a:chOff x="2866" y="3473"/>
              <a:chExt cx="1487" cy="403"/>
            </a:xfrm>
          </p:grpSpPr>
          <p:sp>
            <p:nvSpPr>
              <p:cNvPr id="152620" name="Rectangle 82"/>
              <p:cNvSpPr>
                <a:spLocks noChangeArrowheads="1"/>
              </p:cNvSpPr>
              <p:nvPr/>
            </p:nvSpPr>
            <p:spPr bwMode="auto">
              <a:xfrm>
                <a:off x="2898" y="3473"/>
                <a:ext cx="142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b="0">
                    <a:latin typeface="Times New Roman" charset="0"/>
                    <a:ea typeface="SimSun" charset="0"/>
                    <a:cs typeface="SimSun" charset="0"/>
                  </a:rPr>
                  <a:t>Xây dựng, rồi đổ nát sau 380 năm</a:t>
                </a:r>
              </a:p>
            </p:txBody>
          </p:sp>
          <p:sp>
            <p:nvSpPr>
              <p:cNvPr id="152621" name="Rectangle 157"/>
              <p:cNvSpPr>
                <a:spLocks noChangeArrowheads="1"/>
              </p:cNvSpPr>
              <p:nvPr/>
            </p:nvSpPr>
            <p:spPr bwMode="auto">
              <a:xfrm>
                <a:off x="2866" y="3473"/>
                <a:ext cx="1487"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09" name="Group 162"/>
            <p:cNvGrpSpPr>
              <a:grpSpLocks/>
            </p:cNvGrpSpPr>
            <p:nvPr/>
          </p:nvGrpSpPr>
          <p:grpSpPr bwMode="auto">
            <a:xfrm>
              <a:off x="967" y="3957"/>
              <a:ext cx="973" cy="400"/>
              <a:chOff x="731" y="3876"/>
              <a:chExt cx="735" cy="518"/>
            </a:xfrm>
          </p:grpSpPr>
          <p:sp>
            <p:nvSpPr>
              <p:cNvPr id="152616" name="Rectangle 161"/>
              <p:cNvSpPr>
                <a:spLocks noChangeArrowheads="1"/>
              </p:cNvSpPr>
              <p:nvPr/>
            </p:nvSpPr>
            <p:spPr bwMode="auto">
              <a:xfrm>
                <a:off x="731" y="3876"/>
                <a:ext cx="735" cy="51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2617" name="Group 160"/>
              <p:cNvGrpSpPr>
                <a:grpSpLocks/>
              </p:cNvGrpSpPr>
              <p:nvPr/>
            </p:nvGrpSpPr>
            <p:grpSpPr bwMode="auto">
              <a:xfrm>
                <a:off x="731" y="3876"/>
                <a:ext cx="735" cy="518"/>
                <a:chOff x="731" y="3876"/>
                <a:chExt cx="735" cy="518"/>
              </a:xfrm>
            </p:grpSpPr>
            <p:sp>
              <p:nvSpPr>
                <p:cNvPr id="152618" name="Rectangle 84"/>
                <p:cNvSpPr>
                  <a:spLocks noChangeArrowheads="1"/>
                </p:cNvSpPr>
                <p:nvPr/>
              </p:nvSpPr>
              <p:spPr bwMode="auto">
                <a:xfrm>
                  <a:off x="763" y="3876"/>
                  <a:ext cx="671" cy="51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1800">
                      <a:solidFill>
                        <a:schemeClr val="bg2"/>
                      </a:solidFill>
                      <a:latin typeface="Times New Roman" charset="0"/>
                      <a:ea typeface="SimSun" charset="0"/>
                      <a:cs typeface="SimSun" charset="0"/>
                    </a:rPr>
                    <a:t>Bắt đầu</a:t>
                  </a:r>
                </a:p>
                <a:p>
                  <a:pPr algn="ctr" eaLnBrk="1" hangingPunct="1">
                    <a:lnSpc>
                      <a:spcPct val="100000"/>
                    </a:lnSpc>
                    <a:spcBef>
                      <a:spcPct val="0"/>
                    </a:spcBef>
                    <a:buFontTx/>
                    <a:buNone/>
                  </a:pPr>
                  <a:r>
                    <a:rPr kumimoji="0" lang="en-US" altLang="zh-CN" sz="1800">
                      <a:solidFill>
                        <a:schemeClr val="bg2"/>
                      </a:solidFill>
                      <a:latin typeface="Times New Roman" charset="0"/>
                      <a:ea typeface="SimSun" charset="0"/>
                      <a:cs typeface="SimSun" charset="0"/>
                    </a:rPr>
                    <a:t>/ kết thúc</a:t>
                  </a:r>
                  <a:endParaRPr kumimoji="0" lang="en-US" altLang="zh-CN" sz="1800" b="0">
                    <a:solidFill>
                      <a:schemeClr val="bg2"/>
                    </a:solidFill>
                    <a:latin typeface="Times New Roman" charset="0"/>
                    <a:ea typeface="SimSun" charset="0"/>
                    <a:cs typeface="SimSun" charset="0"/>
                  </a:endParaRPr>
                </a:p>
              </p:txBody>
            </p:sp>
            <p:sp>
              <p:nvSpPr>
                <p:cNvPr id="152619" name="Rectangle 159"/>
                <p:cNvSpPr>
                  <a:spLocks noChangeArrowheads="1"/>
                </p:cNvSpPr>
                <p:nvPr/>
              </p:nvSpPr>
              <p:spPr bwMode="auto">
                <a:xfrm>
                  <a:off x="731" y="3876"/>
                  <a:ext cx="735"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2610" name="Group 164"/>
            <p:cNvGrpSpPr>
              <a:grpSpLocks/>
            </p:cNvGrpSpPr>
            <p:nvPr/>
          </p:nvGrpSpPr>
          <p:grpSpPr bwMode="auto">
            <a:xfrm>
              <a:off x="1940" y="3957"/>
              <a:ext cx="1852" cy="400"/>
              <a:chOff x="1466" y="3876"/>
              <a:chExt cx="1400" cy="518"/>
            </a:xfrm>
          </p:grpSpPr>
          <p:sp>
            <p:nvSpPr>
              <p:cNvPr id="152614" name="Rectangle 85"/>
              <p:cNvSpPr>
                <a:spLocks noChangeArrowheads="1"/>
              </p:cNvSpPr>
              <p:nvPr/>
            </p:nvSpPr>
            <p:spPr bwMode="auto">
              <a:xfrm>
                <a:off x="1498" y="3876"/>
                <a:ext cx="133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b="0">
                    <a:latin typeface="Times New Roman" charset="0"/>
                    <a:ea typeface="SimSun" charset="0"/>
                    <a:cs typeface="SimSun" charset="0"/>
                  </a:rPr>
                  <a:t>Bắt đầu bằng các gia phả và sự vâng phục của Đa-vít</a:t>
                </a:r>
              </a:p>
            </p:txBody>
          </p:sp>
          <p:sp>
            <p:nvSpPr>
              <p:cNvPr id="152615" name="Rectangle 163"/>
              <p:cNvSpPr>
                <a:spLocks noChangeArrowheads="1"/>
              </p:cNvSpPr>
              <p:nvPr/>
            </p:nvSpPr>
            <p:spPr bwMode="auto">
              <a:xfrm>
                <a:off x="1466" y="3876"/>
                <a:ext cx="140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2611" name="Group 166"/>
            <p:cNvGrpSpPr>
              <a:grpSpLocks/>
            </p:cNvGrpSpPr>
            <p:nvPr/>
          </p:nvGrpSpPr>
          <p:grpSpPr bwMode="auto">
            <a:xfrm>
              <a:off x="3792" y="3957"/>
              <a:ext cx="1968" cy="400"/>
              <a:chOff x="2866" y="3876"/>
              <a:chExt cx="1487" cy="518"/>
            </a:xfrm>
          </p:grpSpPr>
          <p:sp>
            <p:nvSpPr>
              <p:cNvPr id="152612" name="Rectangle 86"/>
              <p:cNvSpPr>
                <a:spLocks noChangeArrowheads="1"/>
              </p:cNvSpPr>
              <p:nvPr/>
            </p:nvSpPr>
            <p:spPr bwMode="auto">
              <a:xfrm>
                <a:off x="2898" y="3876"/>
                <a:ext cx="1423"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b="0">
                    <a:latin typeface="Times New Roman" charset="0"/>
                    <a:ea typeface="SimSun" charset="0"/>
                    <a:cs typeface="SimSun" charset="0"/>
                  </a:rPr>
                  <a:t>Chấm dứt bằng sự đoán phạt vì sự bất tuân của các vua nhà Đa-vít</a:t>
                </a:r>
              </a:p>
            </p:txBody>
          </p:sp>
          <p:sp>
            <p:nvSpPr>
              <p:cNvPr id="152613" name="Rectangle 165"/>
              <p:cNvSpPr>
                <a:spLocks noChangeArrowheads="1"/>
              </p:cNvSpPr>
              <p:nvPr/>
            </p:nvSpPr>
            <p:spPr bwMode="auto">
              <a:xfrm>
                <a:off x="2866" y="3876"/>
                <a:ext cx="1487"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sp>
        <p:nvSpPr>
          <p:cNvPr id="152581" name="Rectangle 3"/>
          <p:cNvSpPr>
            <a:spLocks noGrp="1" noChangeArrowheads="1"/>
          </p:cNvSpPr>
          <p:nvPr>
            <p:ph type="body" idx="1"/>
          </p:nvPr>
        </p:nvSpPr>
        <p:spPr>
          <a:xfrm>
            <a:off x="76200" y="533400"/>
            <a:ext cx="9144000" cy="533400"/>
          </a:xfrm>
          <a:solidFill>
            <a:schemeClr val="bg1"/>
          </a:solidFill>
        </p:spPr>
        <p:txBody>
          <a:bodyPr/>
          <a:lstStyle/>
          <a:p>
            <a:pPr algn="ctr">
              <a:lnSpc>
                <a:spcPct val="90000"/>
              </a:lnSpc>
              <a:buFontTx/>
              <a:buNone/>
            </a:pPr>
            <a:r>
              <a:rPr lang="en-US" altLang="zh-CN" b="1">
                <a:latin typeface="Times New Roman" charset="0"/>
                <a:ea typeface="SimSun" charset="0"/>
                <a:cs typeface="SimSun" charset="0"/>
              </a:rPr>
              <a:t>Tương phản giữa hai sách Sử Ký</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0"/>
          <p:cNvSpPr>
            <a:spLocks noChangeArrowheads="1"/>
          </p:cNvSpPr>
          <p:nvPr/>
        </p:nvSpPr>
        <p:spPr bwMode="auto">
          <a:xfrm>
            <a:off x="533400" y="1676400"/>
            <a:ext cx="8458200" cy="4953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marL="571500" indent="-571500" algn="ctr"/>
            <a:endParaRPr lang="en-US"/>
          </a:p>
        </p:txBody>
      </p:sp>
      <p:sp>
        <p:nvSpPr>
          <p:cNvPr id="153602" name="Rectangle 2"/>
          <p:cNvSpPr>
            <a:spLocks noGrp="1" noChangeArrowheads="1"/>
          </p:cNvSpPr>
          <p:nvPr>
            <p:ph type="title"/>
          </p:nvPr>
        </p:nvSpPr>
        <p:spPr>
          <a:xfrm>
            <a:off x="685800" y="457200"/>
            <a:ext cx="7772400" cy="1143000"/>
          </a:xfrm>
        </p:spPr>
        <p:txBody>
          <a:bodyPr/>
          <a:lstStyle/>
          <a:p>
            <a:r>
              <a:rPr lang="en-US" altLang="zh-CN">
                <a:latin typeface="Times New Roman" charset="0"/>
                <a:ea typeface="SimSun" charset="0"/>
                <a:cs typeface="SimSun" charset="0"/>
              </a:rPr>
              <a:t>Sự suy tàn của các vương quốc</a:t>
            </a:r>
            <a:r>
              <a:rPr lang="en-US" altLang="zh-CN">
                <a:latin typeface="Arial Black" charset="0"/>
                <a:ea typeface="SimSun" charset="0"/>
                <a:cs typeface="SimSun" charset="0"/>
              </a:rPr>
              <a:t/>
            </a:r>
            <a:br>
              <a:rPr lang="en-US" altLang="zh-CN">
                <a:latin typeface="Arial Black" charset="0"/>
                <a:ea typeface="SimSun" charset="0"/>
                <a:cs typeface="SimSun" charset="0"/>
              </a:rPr>
            </a:br>
            <a:r>
              <a:rPr lang="en-US" altLang="zh-CN" sz="2000">
                <a:latin typeface="Arial Black" charset="0"/>
                <a:ea typeface="SimSun" charset="0"/>
                <a:cs typeface="SimSun" charset="0"/>
              </a:rPr>
              <a:t>Huang Sabin, Singapore Bible College</a:t>
            </a:r>
            <a:endParaRPr lang="en-US">
              <a:latin typeface="Arial Black" charset="0"/>
              <a:ea typeface="SimSun" charset="0"/>
              <a:cs typeface="SimSun" charset="0"/>
            </a:endParaRPr>
          </a:p>
        </p:txBody>
      </p:sp>
      <p:sp>
        <p:nvSpPr>
          <p:cNvPr id="153603" name="Text Box 3"/>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278</a:t>
            </a:r>
          </a:p>
        </p:txBody>
      </p:sp>
      <p:sp>
        <p:nvSpPr>
          <p:cNvPr id="153604" name="Text Box 15"/>
          <p:cNvSpPr txBox="1">
            <a:spLocks noChangeArrowheads="1"/>
          </p:cNvSpPr>
          <p:nvPr/>
        </p:nvSpPr>
        <p:spPr bwMode="auto">
          <a:xfrm>
            <a:off x="3581400" y="3352800"/>
            <a:ext cx="5270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marL="342900" indent="-571500">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endParaRPr lang="en-US"/>
          </a:p>
        </p:txBody>
      </p:sp>
      <p:sp>
        <p:nvSpPr>
          <p:cNvPr id="35862" name="WordArt 22"/>
          <p:cNvSpPr>
            <a:spLocks noChangeArrowheads="1" noChangeShapeType="1" noTextEdit="1"/>
          </p:cNvSpPr>
          <p:nvPr/>
        </p:nvSpPr>
        <p:spPr bwMode="auto">
          <a:xfrm>
            <a:off x="1524000" y="3429000"/>
            <a:ext cx="1524000" cy="381000"/>
          </a:xfrm>
          <a:prstGeom prst="rect">
            <a:avLst/>
          </a:prstGeom>
        </p:spPr>
        <p:txBody>
          <a:bodyPr wrap="none" fromWordArt="1">
            <a:prstTxWarp prst="textPlain">
              <a:avLst>
                <a:gd name="adj" fmla="val 50000"/>
              </a:avLst>
            </a:prstTxWarp>
            <a:scene3d>
              <a:camera prst="legacyPerspectiveBottomRight">
                <a:rot lat="0" lon="21239993" rev="0"/>
              </a:camera>
              <a:lightRig rig="legacyHarsh3" dir="l"/>
            </a:scene3d>
            <a:sp3d extrusionH="430200" prstMaterial="legacyMatte">
              <a:extrusionClr>
                <a:srgbClr val="C0C0C0"/>
              </a:extrusionClr>
            </a:sp3d>
          </a:bodyPr>
          <a:lstStyle/>
          <a:p>
            <a:pPr algn="ctr">
              <a:buFontTx/>
              <a:buNone/>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Rô-bô-am</a:t>
            </a:r>
          </a:p>
        </p:txBody>
      </p:sp>
      <p:sp>
        <p:nvSpPr>
          <p:cNvPr id="35863" name="WordArt 23"/>
          <p:cNvSpPr>
            <a:spLocks noChangeArrowheads="1" noChangeShapeType="1" noTextEdit="1"/>
          </p:cNvSpPr>
          <p:nvPr/>
        </p:nvSpPr>
        <p:spPr bwMode="auto">
          <a:xfrm>
            <a:off x="6019800" y="6096000"/>
            <a:ext cx="1524000" cy="381000"/>
          </a:xfrm>
          <a:prstGeom prst="rect">
            <a:avLst/>
          </a:prstGeom>
        </p:spPr>
        <p:txBody>
          <a:bodyPr wrap="none" fromWordArt="1">
            <a:prstTxWarp prst="textPlain">
              <a:avLst>
                <a:gd name="adj" fmla="val 50000"/>
              </a:avLst>
            </a:prstTxWarp>
            <a:scene3d>
              <a:camera prst="legacyPerspectiveBottomRight">
                <a:rot lat="0" lon="21239993" rev="0"/>
              </a:camera>
              <a:lightRig rig="legacyHarsh3" dir="l"/>
            </a:scene3d>
            <a:sp3d extrusionH="430200" prstMaterial="legacyMatte">
              <a:extrusionClr>
                <a:srgbClr val="C0C0C0"/>
              </a:extrusionClr>
            </a:sp3d>
          </a:bodyPr>
          <a:lstStyle/>
          <a:p>
            <a:pPr algn="ctr">
              <a:buFontTx/>
              <a:buNone/>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Narrow"/>
                <a:ea typeface="Arial Narrow"/>
                <a:cs typeface="Arial Narrow"/>
              </a:rPr>
              <a:t>Sê-đê-kia</a:t>
            </a:r>
          </a:p>
        </p:txBody>
      </p:sp>
      <p:sp>
        <p:nvSpPr>
          <p:cNvPr id="35864" name="WordArt 24"/>
          <p:cNvSpPr>
            <a:spLocks noChangeArrowheads="1" noChangeShapeType="1" noTextEdit="1"/>
          </p:cNvSpPr>
          <p:nvPr/>
        </p:nvSpPr>
        <p:spPr bwMode="auto">
          <a:xfrm>
            <a:off x="2895600" y="4419600"/>
            <a:ext cx="1524000" cy="381000"/>
          </a:xfrm>
          <a:prstGeom prst="rect">
            <a:avLst/>
          </a:prstGeom>
        </p:spPr>
        <p:txBody>
          <a:bodyPr wrap="none" fromWordArt="1">
            <a:prstTxWarp prst="textPlain">
              <a:avLst>
                <a:gd name="adj" fmla="val 50000"/>
              </a:avLst>
            </a:prstTxWarp>
            <a:scene3d>
              <a:camera prst="legacyPerspectiveBottomRight">
                <a:rot lat="0" lon="21239993" rev="0"/>
              </a:camera>
              <a:lightRig rig="legacyHarsh3" dir="l"/>
            </a:scene3d>
            <a:sp3d extrusionH="430200" prstMaterial="legacyMatte">
              <a:extrusionClr>
                <a:srgbClr val="C0C0C0"/>
              </a:extrusionClr>
            </a:sp3d>
          </a:bodyPr>
          <a:lstStyle/>
          <a:p>
            <a:pPr algn="ctr">
              <a:buFontTx/>
              <a:buNone/>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A-tha-li</a:t>
            </a:r>
          </a:p>
        </p:txBody>
      </p:sp>
      <p:sp>
        <p:nvSpPr>
          <p:cNvPr id="35865" name="WordArt 25"/>
          <p:cNvSpPr>
            <a:spLocks noChangeArrowheads="1" noChangeShapeType="1" noTextEdit="1"/>
          </p:cNvSpPr>
          <p:nvPr/>
        </p:nvSpPr>
        <p:spPr bwMode="auto">
          <a:xfrm>
            <a:off x="4419600" y="5334000"/>
            <a:ext cx="1524000" cy="381000"/>
          </a:xfrm>
          <a:prstGeom prst="rect">
            <a:avLst/>
          </a:prstGeom>
        </p:spPr>
        <p:txBody>
          <a:bodyPr wrap="none" fromWordArt="1">
            <a:prstTxWarp prst="textPlain">
              <a:avLst>
                <a:gd name="adj" fmla="val 50000"/>
              </a:avLst>
            </a:prstTxWarp>
            <a:scene3d>
              <a:camera prst="legacyPerspectiveBottomRight">
                <a:rot lat="0" lon="21239993" rev="0"/>
              </a:camera>
              <a:lightRig rig="legacyHarsh3" dir="l"/>
            </a:scene3d>
            <a:sp3d extrusionH="430200" prstMaterial="legacyMatte">
              <a:extrusionClr>
                <a:srgbClr val="C0C0C0"/>
              </a:extrusionClr>
            </a:sp3d>
          </a:bodyPr>
          <a:lstStyle/>
          <a:p>
            <a:pPr algn="ctr">
              <a:buFontTx/>
              <a:buNone/>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Ma-na-se</a:t>
            </a:r>
          </a:p>
        </p:txBody>
      </p:sp>
      <p:sp>
        <p:nvSpPr>
          <p:cNvPr id="35866" name="WordArt 26"/>
          <p:cNvSpPr>
            <a:spLocks noChangeArrowheads="1" noChangeShapeType="1" noTextEdit="1"/>
          </p:cNvSpPr>
          <p:nvPr/>
        </p:nvSpPr>
        <p:spPr bwMode="auto">
          <a:xfrm>
            <a:off x="3124200" y="1828800"/>
            <a:ext cx="892175" cy="495300"/>
          </a:xfrm>
          <a:prstGeom prst="rect">
            <a:avLst/>
          </a:prstGeom>
        </p:spPr>
        <p:txBody>
          <a:bodyPr wrap="none" fromWordArt="1">
            <a:prstTxWarp prst="textPlain">
              <a:avLst>
                <a:gd name="adj" fmla="val 50000"/>
              </a:avLst>
            </a:prstTxWarp>
          </a:bodyPr>
          <a:lstStyle/>
          <a:p>
            <a:pPr algn="ctr">
              <a:buFontTx/>
              <a:buNone/>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rPr>
              <a:t>A-SA</a:t>
            </a:r>
          </a:p>
        </p:txBody>
      </p:sp>
      <p:sp>
        <p:nvSpPr>
          <p:cNvPr id="35867" name="WordArt 27"/>
          <p:cNvSpPr>
            <a:spLocks noChangeArrowheads="1" noChangeShapeType="1" noTextEdit="1"/>
          </p:cNvSpPr>
          <p:nvPr/>
        </p:nvSpPr>
        <p:spPr bwMode="auto">
          <a:xfrm>
            <a:off x="4267200" y="2667000"/>
            <a:ext cx="1524000" cy="495300"/>
          </a:xfrm>
          <a:prstGeom prst="rect">
            <a:avLst/>
          </a:prstGeom>
        </p:spPr>
        <p:txBody>
          <a:bodyPr wrap="none" fromWordArt="1">
            <a:prstTxWarp prst="textPlain">
              <a:avLst>
                <a:gd name="adj" fmla="val 50000"/>
              </a:avLst>
            </a:prstTxWarp>
          </a:bodyPr>
          <a:lstStyle/>
          <a:p>
            <a:pPr algn="ctr">
              <a:buFontTx/>
              <a:buNone/>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rPr>
              <a:t>Ê-xê-chia</a:t>
            </a:r>
          </a:p>
        </p:txBody>
      </p:sp>
      <p:sp>
        <p:nvSpPr>
          <p:cNvPr id="35868" name="WordArt 28"/>
          <p:cNvSpPr>
            <a:spLocks noChangeArrowheads="1" noChangeShapeType="1" noTextEdit="1"/>
          </p:cNvSpPr>
          <p:nvPr/>
        </p:nvSpPr>
        <p:spPr bwMode="auto">
          <a:xfrm>
            <a:off x="5943600" y="3581400"/>
            <a:ext cx="1524000" cy="495300"/>
          </a:xfrm>
          <a:prstGeom prst="rect">
            <a:avLst/>
          </a:prstGeom>
        </p:spPr>
        <p:txBody>
          <a:bodyPr wrap="none" fromWordArt="1">
            <a:prstTxWarp prst="textPlain">
              <a:avLst>
                <a:gd name="adj" fmla="val 50000"/>
              </a:avLst>
            </a:prstTxWarp>
          </a:bodyPr>
          <a:lstStyle/>
          <a:p>
            <a:pPr algn="ctr">
              <a:buFontTx/>
              <a:buNone/>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rPr>
              <a:t>Giô-si-a</a:t>
            </a:r>
          </a:p>
        </p:txBody>
      </p:sp>
      <p:sp>
        <p:nvSpPr>
          <p:cNvPr id="35869" name="Line 29"/>
          <p:cNvSpPr>
            <a:spLocks noChangeShapeType="1"/>
          </p:cNvSpPr>
          <p:nvPr/>
        </p:nvSpPr>
        <p:spPr bwMode="auto">
          <a:xfrm flipV="1">
            <a:off x="2286000" y="2590800"/>
            <a:ext cx="685800" cy="685800"/>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35870" name="Line 30"/>
          <p:cNvSpPr>
            <a:spLocks noChangeShapeType="1"/>
          </p:cNvSpPr>
          <p:nvPr/>
        </p:nvSpPr>
        <p:spPr bwMode="auto">
          <a:xfrm flipV="1">
            <a:off x="3886200" y="3505200"/>
            <a:ext cx="685800" cy="685800"/>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35871" name="Line 31"/>
          <p:cNvSpPr>
            <a:spLocks noChangeShapeType="1"/>
          </p:cNvSpPr>
          <p:nvPr/>
        </p:nvSpPr>
        <p:spPr bwMode="auto">
          <a:xfrm flipV="1">
            <a:off x="5410200" y="4419600"/>
            <a:ext cx="685800" cy="685800"/>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35872" name="Line 32"/>
          <p:cNvSpPr>
            <a:spLocks noChangeShapeType="1"/>
          </p:cNvSpPr>
          <p:nvPr/>
        </p:nvSpPr>
        <p:spPr bwMode="auto">
          <a:xfrm>
            <a:off x="3505200" y="2514600"/>
            <a:ext cx="0" cy="1600200"/>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35873" name="Line 33"/>
          <p:cNvSpPr>
            <a:spLocks noChangeShapeType="1"/>
          </p:cNvSpPr>
          <p:nvPr/>
        </p:nvSpPr>
        <p:spPr bwMode="auto">
          <a:xfrm>
            <a:off x="5029200" y="3505200"/>
            <a:ext cx="0" cy="1600200"/>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35874" name="Line 34"/>
          <p:cNvSpPr>
            <a:spLocks noChangeShapeType="1"/>
          </p:cNvSpPr>
          <p:nvPr/>
        </p:nvSpPr>
        <p:spPr bwMode="auto">
          <a:xfrm>
            <a:off x="6705600" y="4267200"/>
            <a:ext cx="0" cy="1600200"/>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862"/>
                                        </p:tgtEl>
                                        <p:attrNameLst>
                                          <p:attrName>style.visibility</p:attrName>
                                        </p:attrNameLst>
                                      </p:cBhvr>
                                      <p:to>
                                        <p:strVal val="visible"/>
                                      </p:to>
                                    </p:set>
                                    <p:animEffect transition="in" filter="dissolve">
                                      <p:cBhvr>
                                        <p:cTn id="7" dur="500"/>
                                        <p:tgtEl>
                                          <p:spTgt spid="35862"/>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5869"/>
                                        </p:tgtEl>
                                        <p:attrNameLst>
                                          <p:attrName>style.visibility</p:attrName>
                                        </p:attrNameLst>
                                      </p:cBhvr>
                                      <p:to>
                                        <p:strVal val="visible"/>
                                      </p:to>
                                    </p:set>
                                    <p:animEffect transition="in" filter="wipe(down)">
                                      <p:cBhvr>
                                        <p:cTn id="11" dur="500"/>
                                        <p:tgtEl>
                                          <p:spTgt spid="35869"/>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5866"/>
                                        </p:tgtEl>
                                        <p:attrNameLst>
                                          <p:attrName>style.visibility</p:attrName>
                                        </p:attrNameLst>
                                      </p:cBhvr>
                                      <p:to>
                                        <p:strVal val="visible"/>
                                      </p:to>
                                    </p:set>
                                    <p:animEffect transition="in" filter="dissolve">
                                      <p:cBhvr>
                                        <p:cTn id="15" dur="500"/>
                                        <p:tgtEl>
                                          <p:spTgt spid="35866"/>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5872"/>
                                        </p:tgtEl>
                                        <p:attrNameLst>
                                          <p:attrName>style.visibility</p:attrName>
                                        </p:attrNameLst>
                                      </p:cBhvr>
                                      <p:to>
                                        <p:strVal val="visible"/>
                                      </p:to>
                                    </p:set>
                                    <p:animEffect transition="in" filter="wipe(up)">
                                      <p:cBhvr>
                                        <p:cTn id="19" dur="500"/>
                                        <p:tgtEl>
                                          <p:spTgt spid="3587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5864"/>
                                        </p:tgtEl>
                                        <p:attrNameLst>
                                          <p:attrName>style.visibility</p:attrName>
                                        </p:attrNameLst>
                                      </p:cBhvr>
                                      <p:to>
                                        <p:strVal val="visible"/>
                                      </p:to>
                                    </p:set>
                                    <p:animEffect transition="in" filter="dissolve">
                                      <p:cBhvr>
                                        <p:cTn id="23" dur="500"/>
                                        <p:tgtEl>
                                          <p:spTgt spid="35864"/>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5870"/>
                                        </p:tgtEl>
                                        <p:attrNameLst>
                                          <p:attrName>style.visibility</p:attrName>
                                        </p:attrNameLst>
                                      </p:cBhvr>
                                      <p:to>
                                        <p:strVal val="visible"/>
                                      </p:to>
                                    </p:set>
                                    <p:animEffect transition="in" filter="wipe(down)">
                                      <p:cBhvr>
                                        <p:cTn id="27" dur="500"/>
                                        <p:tgtEl>
                                          <p:spTgt spid="35870"/>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5867"/>
                                        </p:tgtEl>
                                        <p:attrNameLst>
                                          <p:attrName>style.visibility</p:attrName>
                                        </p:attrNameLst>
                                      </p:cBhvr>
                                      <p:to>
                                        <p:strVal val="visible"/>
                                      </p:to>
                                    </p:set>
                                    <p:animEffect transition="in" filter="dissolve">
                                      <p:cBhvr>
                                        <p:cTn id="31" dur="500"/>
                                        <p:tgtEl>
                                          <p:spTgt spid="35867"/>
                                        </p:tgtEl>
                                      </p:cBhvr>
                                    </p:animEffect>
                                  </p:childTnLst>
                                </p:cTn>
                              </p:par>
                            </p:childTnLst>
                          </p:cTn>
                        </p:par>
                        <p:par>
                          <p:cTn id="32" fill="hold" nodeType="afterGroup">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35873"/>
                                        </p:tgtEl>
                                        <p:attrNameLst>
                                          <p:attrName>style.visibility</p:attrName>
                                        </p:attrNameLst>
                                      </p:cBhvr>
                                      <p:to>
                                        <p:strVal val="visible"/>
                                      </p:to>
                                    </p:set>
                                    <p:animEffect transition="in" filter="wipe(up)">
                                      <p:cBhvr>
                                        <p:cTn id="35" dur="500"/>
                                        <p:tgtEl>
                                          <p:spTgt spid="35873"/>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35865"/>
                                        </p:tgtEl>
                                        <p:attrNameLst>
                                          <p:attrName>style.visibility</p:attrName>
                                        </p:attrNameLst>
                                      </p:cBhvr>
                                      <p:to>
                                        <p:strVal val="visible"/>
                                      </p:to>
                                    </p:set>
                                    <p:animEffect transition="in" filter="dissolve">
                                      <p:cBhvr>
                                        <p:cTn id="39" dur="500"/>
                                        <p:tgtEl>
                                          <p:spTgt spid="35865"/>
                                        </p:tgtEl>
                                      </p:cBhvr>
                                    </p:animEffect>
                                  </p:childTnLst>
                                </p:cTn>
                              </p:par>
                            </p:childTnLst>
                          </p:cTn>
                        </p:par>
                        <p:par>
                          <p:cTn id="40" fill="hold" nodeType="afterGroup">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5871"/>
                                        </p:tgtEl>
                                        <p:attrNameLst>
                                          <p:attrName>style.visibility</p:attrName>
                                        </p:attrNameLst>
                                      </p:cBhvr>
                                      <p:to>
                                        <p:strVal val="visible"/>
                                      </p:to>
                                    </p:set>
                                    <p:animEffect transition="in" filter="wipe(down)">
                                      <p:cBhvr>
                                        <p:cTn id="43" dur="500"/>
                                        <p:tgtEl>
                                          <p:spTgt spid="35871"/>
                                        </p:tgtEl>
                                      </p:cBhvr>
                                    </p:animEffect>
                                  </p:childTnLst>
                                </p:cTn>
                              </p:par>
                            </p:childTnLst>
                          </p:cTn>
                        </p:par>
                        <p:par>
                          <p:cTn id="44" fill="hold" nodeType="afterGroup">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35868"/>
                                        </p:tgtEl>
                                        <p:attrNameLst>
                                          <p:attrName>style.visibility</p:attrName>
                                        </p:attrNameLst>
                                      </p:cBhvr>
                                      <p:to>
                                        <p:strVal val="visible"/>
                                      </p:to>
                                    </p:set>
                                    <p:animEffect transition="in" filter="dissolve">
                                      <p:cBhvr>
                                        <p:cTn id="47" dur="500"/>
                                        <p:tgtEl>
                                          <p:spTgt spid="35868"/>
                                        </p:tgtEl>
                                      </p:cBhvr>
                                    </p:animEffect>
                                  </p:childTnLst>
                                </p:cTn>
                              </p:par>
                            </p:childTnLst>
                          </p:cTn>
                        </p:par>
                        <p:par>
                          <p:cTn id="48" fill="hold" nodeType="afterGroup">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35874"/>
                                        </p:tgtEl>
                                        <p:attrNameLst>
                                          <p:attrName>style.visibility</p:attrName>
                                        </p:attrNameLst>
                                      </p:cBhvr>
                                      <p:to>
                                        <p:strVal val="visible"/>
                                      </p:to>
                                    </p:set>
                                    <p:animEffect transition="in" filter="wipe(up)">
                                      <p:cBhvr>
                                        <p:cTn id="51" dur="500"/>
                                        <p:tgtEl>
                                          <p:spTgt spid="35874"/>
                                        </p:tgtEl>
                                      </p:cBhvr>
                                    </p:animEffect>
                                  </p:childTnLst>
                                </p:cTn>
                              </p:par>
                            </p:childTnLst>
                          </p:cTn>
                        </p:par>
                        <p:par>
                          <p:cTn id="52" fill="hold" nodeType="afterGroup">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35863"/>
                                        </p:tgtEl>
                                        <p:attrNameLst>
                                          <p:attrName>style.visibility</p:attrName>
                                        </p:attrNameLst>
                                      </p:cBhvr>
                                      <p:to>
                                        <p:strVal val="visible"/>
                                      </p:to>
                                    </p:set>
                                    <p:animEffect transition="in" filter="dissolve">
                                      <p:cBhvr>
                                        <p:cTn id="55" dur="500"/>
                                        <p:tgtEl>
                                          <p:spTgt spid="35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2" grpId="0" animBg="1"/>
      <p:bldP spid="35863" grpId="0" animBg="1"/>
      <p:bldP spid="35864" grpId="0" animBg="1"/>
      <p:bldP spid="35865" grpId="0" animBg="1"/>
      <p:bldP spid="35866" grpId="0" animBg="1"/>
      <p:bldP spid="35867" grpId="0" animBg="1"/>
      <p:bldP spid="35868" grpId="0" animBg="1"/>
      <p:bldP spid="35869" grpId="0" animBg="1"/>
      <p:bldP spid="35870" grpId="0" animBg="1"/>
      <p:bldP spid="35871" grpId="0" animBg="1"/>
      <p:bldP spid="35872" grpId="0" animBg="1"/>
      <p:bldP spid="35873" grpId="0" animBg="1"/>
      <p:bldP spid="3587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4626" name="Rectangle 4"/>
          <p:cNvSpPr>
            <a:spLocks noGrp="1" noChangeArrowheads="1"/>
          </p:cNvSpPr>
          <p:nvPr>
            <p:ph type="title"/>
          </p:nvPr>
        </p:nvSpPr>
        <p:spPr>
          <a:xfrm>
            <a:off x="685800" y="457200"/>
            <a:ext cx="7772400" cy="1143000"/>
          </a:xfrm>
        </p:spPr>
        <p:txBody>
          <a:bodyPr/>
          <a:lstStyle/>
          <a:p>
            <a:r>
              <a:rPr lang="en-US" altLang="zh-CN" b="1">
                <a:latin typeface="Times" charset="0"/>
                <a:ea typeface="SimSun" charset="0"/>
                <a:cs typeface="SimSun" charset="0"/>
              </a:rPr>
              <a:t>Mô hình trị vì của các vua</a:t>
            </a:r>
            <a:r>
              <a:rPr lang="en-US" altLang="zh-CN">
                <a:latin typeface="Times" charset="0"/>
                <a:ea typeface="SimSun" charset="0"/>
                <a:cs typeface="SimSun" charset="0"/>
              </a:rPr>
              <a:t/>
            </a:r>
            <a:br>
              <a:rPr lang="en-US" altLang="zh-CN">
                <a:latin typeface="Times" charset="0"/>
                <a:ea typeface="SimSun" charset="0"/>
                <a:cs typeface="SimSun" charset="0"/>
              </a:rPr>
            </a:br>
            <a:r>
              <a:rPr lang="en-US" altLang="zh-CN" sz="2000">
                <a:latin typeface="Arial Black" charset="0"/>
                <a:ea typeface="SimSun" charset="0"/>
                <a:cs typeface="SimSun" charset="0"/>
              </a:rPr>
              <a:t>Huang Sabin, Singapore Bible College</a:t>
            </a:r>
            <a:endParaRPr lang="en-US" sz="2000">
              <a:latin typeface="Arial Black" charset="0"/>
              <a:ea typeface="SimSun" charset="0"/>
              <a:cs typeface="SimSun" charset="0"/>
            </a:endParaRPr>
          </a:p>
        </p:txBody>
      </p:sp>
      <p:sp>
        <p:nvSpPr>
          <p:cNvPr id="154627" name="Text Box 5"/>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279</a:t>
            </a:r>
          </a:p>
        </p:txBody>
      </p:sp>
      <p:pic>
        <p:nvPicPr>
          <p:cNvPr id="154628" name="Picture 8"/>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42988" y="1628775"/>
            <a:ext cx="7058025"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685800" y="457200"/>
            <a:ext cx="7989888" cy="1143000"/>
          </a:xfrm>
        </p:spPr>
        <p:txBody>
          <a:bodyPr/>
          <a:lstStyle/>
          <a:p>
            <a:r>
              <a:rPr lang="en-US" altLang="zh-CN" sz="4000" b="1">
                <a:latin typeface="Times New Roman" charset="0"/>
                <a:ea typeface="SimSun" charset="0"/>
                <a:cs typeface="SimSun" charset="0"/>
              </a:rPr>
              <a:t>Các cuộc phục hưng trong 2 Sử Ký</a:t>
            </a:r>
            <a:r>
              <a:rPr lang="en-US" altLang="zh-CN" sz="4000" b="1">
                <a:latin typeface="Arial Black" charset="0"/>
                <a:ea typeface="SimSun" charset="0"/>
                <a:cs typeface="SimSun" charset="0"/>
              </a:rPr>
              <a:t> </a:t>
            </a:r>
            <a:endParaRPr lang="en-US" sz="4000" b="1">
              <a:latin typeface="Arial Black" charset="0"/>
              <a:ea typeface="SimSun" charset="0"/>
              <a:cs typeface="SimSun" charset="0"/>
            </a:endParaRPr>
          </a:p>
        </p:txBody>
      </p:sp>
      <p:sp>
        <p:nvSpPr>
          <p:cNvPr id="155651" name="Text Box 3"/>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280</a:t>
            </a:r>
          </a:p>
        </p:txBody>
      </p:sp>
      <p:grpSp>
        <p:nvGrpSpPr>
          <p:cNvPr id="155652" name="Group 125"/>
          <p:cNvGrpSpPr>
            <a:grpSpLocks/>
          </p:cNvGrpSpPr>
          <p:nvPr/>
        </p:nvGrpSpPr>
        <p:grpSpPr bwMode="auto">
          <a:xfrm>
            <a:off x="160338" y="1603375"/>
            <a:ext cx="8823325" cy="5251450"/>
            <a:chOff x="0" y="0"/>
            <a:chExt cx="4222" cy="6998"/>
          </a:xfrm>
        </p:grpSpPr>
        <p:grpSp>
          <p:nvGrpSpPr>
            <p:cNvPr id="155654" name="Group 44"/>
            <p:cNvGrpSpPr>
              <a:grpSpLocks/>
            </p:cNvGrpSpPr>
            <p:nvPr/>
          </p:nvGrpSpPr>
          <p:grpSpPr bwMode="auto">
            <a:xfrm>
              <a:off x="0" y="0"/>
              <a:ext cx="600" cy="671"/>
              <a:chOff x="0" y="0"/>
              <a:chExt cx="600" cy="671"/>
            </a:xfrm>
          </p:grpSpPr>
          <p:sp>
            <p:nvSpPr>
              <p:cNvPr id="155769" name="Rectangle 43"/>
              <p:cNvSpPr>
                <a:spLocks noChangeArrowheads="1"/>
              </p:cNvSpPr>
              <p:nvPr/>
            </p:nvSpPr>
            <p:spPr bwMode="auto">
              <a:xfrm>
                <a:off x="0" y="0"/>
                <a:ext cx="600" cy="6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5770" name="Group 42"/>
              <p:cNvGrpSpPr>
                <a:grpSpLocks/>
              </p:cNvGrpSpPr>
              <p:nvPr/>
            </p:nvGrpSpPr>
            <p:grpSpPr bwMode="auto">
              <a:xfrm>
                <a:off x="0" y="0"/>
                <a:ext cx="600" cy="671"/>
                <a:chOff x="0" y="0"/>
                <a:chExt cx="600" cy="671"/>
              </a:xfrm>
            </p:grpSpPr>
            <p:sp>
              <p:nvSpPr>
                <p:cNvPr id="155771" name="Rectangle 6"/>
                <p:cNvSpPr>
                  <a:spLocks noChangeArrowheads="1"/>
                </p:cNvSpPr>
                <p:nvPr/>
              </p:nvSpPr>
              <p:spPr bwMode="auto">
                <a:xfrm>
                  <a:off x="32" y="0"/>
                  <a:ext cx="536" cy="6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solidFill>
                        <a:srgbClr val="FFFFFF"/>
                      </a:solidFill>
                      <a:ea typeface="SimSun" charset="0"/>
                      <a:cs typeface="SimSun" charset="0"/>
                    </a:rPr>
                    <a:t> </a:t>
                  </a:r>
                  <a:r>
                    <a:rPr kumimoji="0" lang="en-US" altLang="zh-CN" sz="1600">
                      <a:solidFill>
                        <a:srgbClr val="FFFFFF"/>
                      </a:solidFill>
                      <a:latin typeface="Times New Roman" charset="0"/>
                      <a:ea typeface="SimSun" charset="0"/>
                      <a:cs typeface="SimSun" charset="0"/>
                    </a:rPr>
                    <a:t>Phục hưng#</a:t>
                  </a:r>
                  <a:endParaRPr kumimoji="0" lang="en-US" altLang="zh-CN" sz="1600">
                    <a:latin typeface="Times New Roman" charset="0"/>
                    <a:ea typeface="SimSun" charset="0"/>
                    <a:cs typeface="SimSun" charset="0"/>
                  </a:endParaRPr>
                </a:p>
              </p:txBody>
            </p:sp>
            <p:sp>
              <p:nvSpPr>
                <p:cNvPr id="155772" name="Rectangle 41"/>
                <p:cNvSpPr>
                  <a:spLocks noChangeArrowheads="1"/>
                </p:cNvSpPr>
                <p:nvPr/>
              </p:nvSpPr>
              <p:spPr bwMode="auto">
                <a:xfrm>
                  <a:off x="0" y="0"/>
                  <a:ext cx="600" cy="67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5655" name="Group 48"/>
            <p:cNvGrpSpPr>
              <a:grpSpLocks/>
            </p:cNvGrpSpPr>
            <p:nvPr/>
          </p:nvGrpSpPr>
          <p:grpSpPr bwMode="auto">
            <a:xfrm>
              <a:off x="600" y="0"/>
              <a:ext cx="640" cy="671"/>
              <a:chOff x="600" y="0"/>
              <a:chExt cx="640" cy="671"/>
            </a:xfrm>
          </p:grpSpPr>
          <p:sp>
            <p:nvSpPr>
              <p:cNvPr id="155765" name="Rectangle 47"/>
              <p:cNvSpPr>
                <a:spLocks noChangeArrowheads="1"/>
              </p:cNvSpPr>
              <p:nvPr/>
            </p:nvSpPr>
            <p:spPr bwMode="auto">
              <a:xfrm>
                <a:off x="600" y="0"/>
                <a:ext cx="640" cy="6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5766" name="Group 46"/>
              <p:cNvGrpSpPr>
                <a:grpSpLocks/>
              </p:cNvGrpSpPr>
              <p:nvPr/>
            </p:nvGrpSpPr>
            <p:grpSpPr bwMode="auto">
              <a:xfrm>
                <a:off x="600" y="0"/>
                <a:ext cx="640" cy="671"/>
                <a:chOff x="600" y="0"/>
                <a:chExt cx="640" cy="671"/>
              </a:xfrm>
            </p:grpSpPr>
            <p:sp>
              <p:nvSpPr>
                <p:cNvPr id="155767" name="Rectangle 7"/>
                <p:cNvSpPr>
                  <a:spLocks noChangeArrowheads="1"/>
                </p:cNvSpPr>
                <p:nvPr/>
              </p:nvSpPr>
              <p:spPr bwMode="auto">
                <a:xfrm>
                  <a:off x="632" y="0"/>
                  <a:ext cx="576" cy="6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solidFill>
                        <a:srgbClr val="FFFFFF"/>
                      </a:solidFill>
                      <a:ea typeface="SimSun" charset="0"/>
                      <a:cs typeface="SimSun" charset="0"/>
                    </a:rPr>
                    <a:t> 1</a:t>
                  </a:r>
                  <a:endParaRPr kumimoji="0" lang="en-US" altLang="zh-CN">
                    <a:ea typeface="SimSun" charset="0"/>
                    <a:cs typeface="SimSun" charset="0"/>
                  </a:endParaRPr>
                </a:p>
              </p:txBody>
            </p:sp>
            <p:sp>
              <p:nvSpPr>
                <p:cNvPr id="155768" name="Rectangle 45"/>
                <p:cNvSpPr>
                  <a:spLocks noChangeArrowheads="1"/>
                </p:cNvSpPr>
                <p:nvPr/>
              </p:nvSpPr>
              <p:spPr bwMode="auto">
                <a:xfrm>
                  <a:off x="600" y="0"/>
                  <a:ext cx="640" cy="67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5656" name="Group 52"/>
            <p:cNvGrpSpPr>
              <a:grpSpLocks/>
            </p:cNvGrpSpPr>
            <p:nvPr/>
          </p:nvGrpSpPr>
          <p:grpSpPr bwMode="auto">
            <a:xfrm>
              <a:off x="1240" y="0"/>
              <a:ext cx="604" cy="671"/>
              <a:chOff x="1240" y="0"/>
              <a:chExt cx="604" cy="671"/>
            </a:xfrm>
          </p:grpSpPr>
          <p:sp>
            <p:nvSpPr>
              <p:cNvPr id="155761" name="Rectangle 51"/>
              <p:cNvSpPr>
                <a:spLocks noChangeArrowheads="1"/>
              </p:cNvSpPr>
              <p:nvPr/>
            </p:nvSpPr>
            <p:spPr bwMode="auto">
              <a:xfrm>
                <a:off x="1240" y="0"/>
                <a:ext cx="604" cy="6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5762" name="Group 50"/>
              <p:cNvGrpSpPr>
                <a:grpSpLocks/>
              </p:cNvGrpSpPr>
              <p:nvPr/>
            </p:nvGrpSpPr>
            <p:grpSpPr bwMode="auto">
              <a:xfrm>
                <a:off x="1240" y="0"/>
                <a:ext cx="604" cy="671"/>
                <a:chOff x="1240" y="0"/>
                <a:chExt cx="604" cy="671"/>
              </a:xfrm>
            </p:grpSpPr>
            <p:sp>
              <p:nvSpPr>
                <p:cNvPr id="155763" name="Rectangle 8"/>
                <p:cNvSpPr>
                  <a:spLocks noChangeArrowheads="1"/>
                </p:cNvSpPr>
                <p:nvPr/>
              </p:nvSpPr>
              <p:spPr bwMode="auto">
                <a:xfrm>
                  <a:off x="1272" y="0"/>
                  <a:ext cx="540" cy="6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solidFill>
                        <a:srgbClr val="FFFFFF"/>
                      </a:solidFill>
                      <a:ea typeface="SimSun" charset="0"/>
                      <a:cs typeface="SimSun" charset="0"/>
                    </a:rPr>
                    <a:t> 2</a:t>
                  </a:r>
                  <a:endParaRPr kumimoji="0" lang="en-US" altLang="zh-CN">
                    <a:ea typeface="SimSun" charset="0"/>
                    <a:cs typeface="SimSun" charset="0"/>
                  </a:endParaRPr>
                </a:p>
              </p:txBody>
            </p:sp>
            <p:sp>
              <p:nvSpPr>
                <p:cNvPr id="155764" name="Rectangle 49"/>
                <p:cNvSpPr>
                  <a:spLocks noChangeArrowheads="1"/>
                </p:cNvSpPr>
                <p:nvPr/>
              </p:nvSpPr>
              <p:spPr bwMode="auto">
                <a:xfrm>
                  <a:off x="1240" y="0"/>
                  <a:ext cx="604" cy="67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5657" name="Group 56"/>
            <p:cNvGrpSpPr>
              <a:grpSpLocks/>
            </p:cNvGrpSpPr>
            <p:nvPr/>
          </p:nvGrpSpPr>
          <p:grpSpPr bwMode="auto">
            <a:xfrm>
              <a:off x="1844" y="0"/>
              <a:ext cx="644" cy="671"/>
              <a:chOff x="1844" y="0"/>
              <a:chExt cx="644" cy="671"/>
            </a:xfrm>
          </p:grpSpPr>
          <p:sp>
            <p:nvSpPr>
              <p:cNvPr id="155757" name="Rectangle 55"/>
              <p:cNvSpPr>
                <a:spLocks noChangeArrowheads="1"/>
              </p:cNvSpPr>
              <p:nvPr/>
            </p:nvSpPr>
            <p:spPr bwMode="auto">
              <a:xfrm>
                <a:off x="1844" y="0"/>
                <a:ext cx="644" cy="6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5758" name="Group 54"/>
              <p:cNvGrpSpPr>
                <a:grpSpLocks/>
              </p:cNvGrpSpPr>
              <p:nvPr/>
            </p:nvGrpSpPr>
            <p:grpSpPr bwMode="auto">
              <a:xfrm>
                <a:off x="1844" y="0"/>
                <a:ext cx="644" cy="671"/>
                <a:chOff x="1844" y="0"/>
                <a:chExt cx="644" cy="671"/>
              </a:xfrm>
            </p:grpSpPr>
            <p:sp>
              <p:nvSpPr>
                <p:cNvPr id="155759" name="Rectangle 9"/>
                <p:cNvSpPr>
                  <a:spLocks noChangeArrowheads="1"/>
                </p:cNvSpPr>
                <p:nvPr/>
              </p:nvSpPr>
              <p:spPr bwMode="auto">
                <a:xfrm>
                  <a:off x="1876" y="0"/>
                  <a:ext cx="580" cy="6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solidFill>
                        <a:srgbClr val="FFFFFF"/>
                      </a:solidFill>
                      <a:ea typeface="SimSun" charset="0"/>
                      <a:cs typeface="SimSun" charset="0"/>
                    </a:rPr>
                    <a:t> 3</a:t>
                  </a:r>
                  <a:endParaRPr kumimoji="0" lang="en-US" altLang="zh-CN">
                    <a:ea typeface="SimSun" charset="0"/>
                    <a:cs typeface="SimSun" charset="0"/>
                  </a:endParaRPr>
                </a:p>
              </p:txBody>
            </p:sp>
            <p:sp>
              <p:nvSpPr>
                <p:cNvPr id="155760" name="Rectangle 53"/>
                <p:cNvSpPr>
                  <a:spLocks noChangeArrowheads="1"/>
                </p:cNvSpPr>
                <p:nvPr/>
              </p:nvSpPr>
              <p:spPr bwMode="auto">
                <a:xfrm>
                  <a:off x="1844" y="0"/>
                  <a:ext cx="644" cy="67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5658" name="Group 60"/>
            <p:cNvGrpSpPr>
              <a:grpSpLocks/>
            </p:cNvGrpSpPr>
            <p:nvPr/>
          </p:nvGrpSpPr>
          <p:grpSpPr bwMode="auto">
            <a:xfrm>
              <a:off x="2488" y="0"/>
              <a:ext cx="580" cy="671"/>
              <a:chOff x="2488" y="0"/>
              <a:chExt cx="580" cy="671"/>
            </a:xfrm>
          </p:grpSpPr>
          <p:sp>
            <p:nvSpPr>
              <p:cNvPr id="155753" name="Rectangle 59"/>
              <p:cNvSpPr>
                <a:spLocks noChangeArrowheads="1"/>
              </p:cNvSpPr>
              <p:nvPr/>
            </p:nvSpPr>
            <p:spPr bwMode="auto">
              <a:xfrm>
                <a:off x="2488" y="0"/>
                <a:ext cx="580" cy="6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5754" name="Group 58"/>
              <p:cNvGrpSpPr>
                <a:grpSpLocks/>
              </p:cNvGrpSpPr>
              <p:nvPr/>
            </p:nvGrpSpPr>
            <p:grpSpPr bwMode="auto">
              <a:xfrm>
                <a:off x="2488" y="0"/>
                <a:ext cx="580" cy="671"/>
                <a:chOff x="2488" y="0"/>
                <a:chExt cx="580" cy="671"/>
              </a:xfrm>
            </p:grpSpPr>
            <p:sp>
              <p:nvSpPr>
                <p:cNvPr id="155755" name="Rectangle 10"/>
                <p:cNvSpPr>
                  <a:spLocks noChangeArrowheads="1"/>
                </p:cNvSpPr>
                <p:nvPr/>
              </p:nvSpPr>
              <p:spPr bwMode="auto">
                <a:xfrm>
                  <a:off x="2520" y="0"/>
                  <a:ext cx="516" cy="6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solidFill>
                        <a:srgbClr val="FFFFFF"/>
                      </a:solidFill>
                      <a:ea typeface="SimSun" charset="0"/>
                      <a:cs typeface="SimSun" charset="0"/>
                    </a:rPr>
                    <a:t> 4</a:t>
                  </a:r>
                  <a:endParaRPr kumimoji="0" lang="en-US" altLang="zh-CN">
                    <a:ea typeface="SimSun" charset="0"/>
                    <a:cs typeface="SimSun" charset="0"/>
                  </a:endParaRPr>
                </a:p>
              </p:txBody>
            </p:sp>
            <p:sp>
              <p:nvSpPr>
                <p:cNvPr id="155756" name="Rectangle 57"/>
                <p:cNvSpPr>
                  <a:spLocks noChangeArrowheads="1"/>
                </p:cNvSpPr>
                <p:nvPr/>
              </p:nvSpPr>
              <p:spPr bwMode="auto">
                <a:xfrm>
                  <a:off x="2488" y="0"/>
                  <a:ext cx="580" cy="67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5659" name="Group 64"/>
            <p:cNvGrpSpPr>
              <a:grpSpLocks/>
            </p:cNvGrpSpPr>
            <p:nvPr/>
          </p:nvGrpSpPr>
          <p:grpSpPr bwMode="auto">
            <a:xfrm>
              <a:off x="3068" y="0"/>
              <a:ext cx="584" cy="671"/>
              <a:chOff x="3068" y="0"/>
              <a:chExt cx="584" cy="671"/>
            </a:xfrm>
          </p:grpSpPr>
          <p:sp>
            <p:nvSpPr>
              <p:cNvPr id="155749" name="Rectangle 63"/>
              <p:cNvSpPr>
                <a:spLocks noChangeArrowheads="1"/>
              </p:cNvSpPr>
              <p:nvPr/>
            </p:nvSpPr>
            <p:spPr bwMode="auto">
              <a:xfrm>
                <a:off x="3068" y="0"/>
                <a:ext cx="584" cy="6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5750" name="Group 62"/>
              <p:cNvGrpSpPr>
                <a:grpSpLocks/>
              </p:cNvGrpSpPr>
              <p:nvPr/>
            </p:nvGrpSpPr>
            <p:grpSpPr bwMode="auto">
              <a:xfrm>
                <a:off x="3068" y="0"/>
                <a:ext cx="584" cy="671"/>
                <a:chOff x="3068" y="0"/>
                <a:chExt cx="584" cy="671"/>
              </a:xfrm>
            </p:grpSpPr>
            <p:sp>
              <p:nvSpPr>
                <p:cNvPr id="155751" name="Rectangle 11"/>
                <p:cNvSpPr>
                  <a:spLocks noChangeArrowheads="1"/>
                </p:cNvSpPr>
                <p:nvPr/>
              </p:nvSpPr>
              <p:spPr bwMode="auto">
                <a:xfrm>
                  <a:off x="3100" y="0"/>
                  <a:ext cx="520" cy="6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solidFill>
                        <a:srgbClr val="FFFFFF"/>
                      </a:solidFill>
                      <a:ea typeface="SimSun" charset="0"/>
                      <a:cs typeface="SimSun" charset="0"/>
                    </a:rPr>
                    <a:t>5</a:t>
                  </a:r>
                  <a:endParaRPr kumimoji="0" lang="en-US" altLang="zh-CN">
                    <a:ea typeface="SimSun" charset="0"/>
                    <a:cs typeface="SimSun" charset="0"/>
                  </a:endParaRPr>
                </a:p>
              </p:txBody>
            </p:sp>
            <p:sp>
              <p:nvSpPr>
                <p:cNvPr id="155752" name="Rectangle 61"/>
                <p:cNvSpPr>
                  <a:spLocks noChangeArrowheads="1"/>
                </p:cNvSpPr>
                <p:nvPr/>
              </p:nvSpPr>
              <p:spPr bwMode="auto">
                <a:xfrm>
                  <a:off x="3068" y="0"/>
                  <a:ext cx="584" cy="67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5660" name="Group 68"/>
            <p:cNvGrpSpPr>
              <a:grpSpLocks/>
            </p:cNvGrpSpPr>
            <p:nvPr/>
          </p:nvGrpSpPr>
          <p:grpSpPr bwMode="auto">
            <a:xfrm>
              <a:off x="3652" y="0"/>
              <a:ext cx="570" cy="671"/>
              <a:chOff x="3652" y="0"/>
              <a:chExt cx="570" cy="671"/>
            </a:xfrm>
          </p:grpSpPr>
          <p:sp>
            <p:nvSpPr>
              <p:cNvPr id="155745" name="Rectangle 67"/>
              <p:cNvSpPr>
                <a:spLocks noChangeArrowheads="1"/>
              </p:cNvSpPr>
              <p:nvPr/>
            </p:nvSpPr>
            <p:spPr bwMode="auto">
              <a:xfrm>
                <a:off x="3652" y="0"/>
                <a:ext cx="570" cy="6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155746" name="Group 66"/>
              <p:cNvGrpSpPr>
                <a:grpSpLocks/>
              </p:cNvGrpSpPr>
              <p:nvPr/>
            </p:nvGrpSpPr>
            <p:grpSpPr bwMode="auto">
              <a:xfrm>
                <a:off x="3652" y="0"/>
                <a:ext cx="570" cy="671"/>
                <a:chOff x="3652" y="0"/>
                <a:chExt cx="570" cy="671"/>
              </a:xfrm>
            </p:grpSpPr>
            <p:sp>
              <p:nvSpPr>
                <p:cNvPr id="155747" name="Rectangle 12"/>
                <p:cNvSpPr>
                  <a:spLocks noChangeArrowheads="1"/>
                </p:cNvSpPr>
                <p:nvPr/>
              </p:nvSpPr>
              <p:spPr bwMode="auto">
                <a:xfrm>
                  <a:off x="3684" y="0"/>
                  <a:ext cx="506" cy="6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solidFill>
                        <a:srgbClr val="FFFFFF"/>
                      </a:solidFill>
                      <a:ea typeface="SimSun" charset="0"/>
                      <a:cs typeface="SimSun" charset="0"/>
                    </a:rPr>
                    <a:t> 6</a:t>
                  </a:r>
                  <a:endParaRPr kumimoji="0" lang="en-US" altLang="zh-CN">
                    <a:ea typeface="SimSun" charset="0"/>
                    <a:cs typeface="SimSun" charset="0"/>
                  </a:endParaRPr>
                </a:p>
              </p:txBody>
            </p:sp>
            <p:sp>
              <p:nvSpPr>
                <p:cNvPr id="155748" name="Rectangle 65"/>
                <p:cNvSpPr>
                  <a:spLocks noChangeArrowheads="1"/>
                </p:cNvSpPr>
                <p:nvPr/>
              </p:nvSpPr>
              <p:spPr bwMode="auto">
                <a:xfrm>
                  <a:off x="3652" y="0"/>
                  <a:ext cx="570" cy="67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55661" name="Group 70"/>
            <p:cNvGrpSpPr>
              <a:grpSpLocks/>
            </p:cNvGrpSpPr>
            <p:nvPr/>
          </p:nvGrpSpPr>
          <p:grpSpPr bwMode="auto">
            <a:xfrm>
              <a:off x="0" y="671"/>
              <a:ext cx="600" cy="633"/>
              <a:chOff x="0" y="671"/>
              <a:chExt cx="600" cy="633"/>
            </a:xfrm>
          </p:grpSpPr>
          <p:sp>
            <p:nvSpPr>
              <p:cNvPr id="155743" name="Rectangle 13"/>
              <p:cNvSpPr>
                <a:spLocks noChangeArrowheads="1"/>
              </p:cNvSpPr>
              <p:nvPr/>
            </p:nvSpPr>
            <p:spPr bwMode="auto">
              <a:xfrm>
                <a:off x="32" y="671"/>
                <a:ext cx="53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200">
                    <a:ea typeface="SimSun" charset="0"/>
                    <a:cs typeface="SimSun" charset="0"/>
                  </a:rPr>
                  <a:t> </a:t>
                </a:r>
                <a:r>
                  <a:rPr kumimoji="0" lang="en-US" altLang="zh-CN" sz="2000">
                    <a:latin typeface="Times New Roman" charset="0"/>
                    <a:ea typeface="SimSun" charset="0"/>
                    <a:cs typeface="SimSun" charset="0"/>
                  </a:rPr>
                  <a:t>Chg</a:t>
                </a:r>
              </a:p>
            </p:txBody>
          </p:sp>
          <p:sp>
            <p:nvSpPr>
              <p:cNvPr id="155744" name="Rectangle 69"/>
              <p:cNvSpPr>
                <a:spLocks noChangeArrowheads="1"/>
              </p:cNvSpPr>
              <p:nvPr/>
            </p:nvSpPr>
            <p:spPr bwMode="auto">
              <a:xfrm>
                <a:off x="0" y="671"/>
                <a:ext cx="60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latin typeface="Times New Roman" charset="0"/>
                </a:endParaRPr>
              </a:p>
            </p:txBody>
          </p:sp>
        </p:grpSp>
        <p:grpSp>
          <p:nvGrpSpPr>
            <p:cNvPr id="155662" name="Group 72"/>
            <p:cNvGrpSpPr>
              <a:grpSpLocks/>
            </p:cNvGrpSpPr>
            <p:nvPr/>
          </p:nvGrpSpPr>
          <p:grpSpPr bwMode="auto">
            <a:xfrm>
              <a:off x="600" y="671"/>
              <a:ext cx="640" cy="633"/>
              <a:chOff x="600" y="671"/>
              <a:chExt cx="640" cy="633"/>
            </a:xfrm>
          </p:grpSpPr>
          <p:sp>
            <p:nvSpPr>
              <p:cNvPr id="155741" name="Rectangle 14"/>
              <p:cNvSpPr>
                <a:spLocks noChangeArrowheads="1"/>
              </p:cNvSpPr>
              <p:nvPr/>
            </p:nvSpPr>
            <p:spPr bwMode="auto">
              <a:xfrm>
                <a:off x="632" y="671"/>
                <a:ext cx="57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 15</a:t>
                </a:r>
              </a:p>
            </p:txBody>
          </p:sp>
          <p:sp>
            <p:nvSpPr>
              <p:cNvPr id="155742" name="Rectangle 71"/>
              <p:cNvSpPr>
                <a:spLocks noChangeArrowheads="1"/>
              </p:cNvSpPr>
              <p:nvPr/>
            </p:nvSpPr>
            <p:spPr bwMode="auto">
              <a:xfrm>
                <a:off x="600" y="671"/>
                <a:ext cx="64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63" name="Group 74"/>
            <p:cNvGrpSpPr>
              <a:grpSpLocks/>
            </p:cNvGrpSpPr>
            <p:nvPr/>
          </p:nvGrpSpPr>
          <p:grpSpPr bwMode="auto">
            <a:xfrm>
              <a:off x="1240" y="671"/>
              <a:ext cx="604" cy="633"/>
              <a:chOff x="1240" y="671"/>
              <a:chExt cx="604" cy="633"/>
            </a:xfrm>
          </p:grpSpPr>
          <p:sp>
            <p:nvSpPr>
              <p:cNvPr id="155739" name="Rectangle 15"/>
              <p:cNvSpPr>
                <a:spLocks noChangeArrowheads="1"/>
              </p:cNvSpPr>
              <p:nvPr/>
            </p:nvSpPr>
            <p:spPr bwMode="auto">
              <a:xfrm>
                <a:off x="1272" y="671"/>
                <a:ext cx="54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 20</a:t>
                </a:r>
              </a:p>
            </p:txBody>
          </p:sp>
          <p:sp>
            <p:nvSpPr>
              <p:cNvPr id="155740" name="Rectangle 73"/>
              <p:cNvSpPr>
                <a:spLocks noChangeArrowheads="1"/>
              </p:cNvSpPr>
              <p:nvPr/>
            </p:nvSpPr>
            <p:spPr bwMode="auto">
              <a:xfrm>
                <a:off x="1240" y="671"/>
                <a:ext cx="604"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64" name="Group 76"/>
            <p:cNvGrpSpPr>
              <a:grpSpLocks/>
            </p:cNvGrpSpPr>
            <p:nvPr/>
          </p:nvGrpSpPr>
          <p:grpSpPr bwMode="auto">
            <a:xfrm>
              <a:off x="1844" y="671"/>
              <a:ext cx="644" cy="633"/>
              <a:chOff x="1844" y="671"/>
              <a:chExt cx="644" cy="633"/>
            </a:xfrm>
          </p:grpSpPr>
          <p:sp>
            <p:nvSpPr>
              <p:cNvPr id="155737" name="Rectangle 16"/>
              <p:cNvSpPr>
                <a:spLocks noChangeArrowheads="1"/>
              </p:cNvSpPr>
              <p:nvPr/>
            </p:nvSpPr>
            <p:spPr bwMode="auto">
              <a:xfrm>
                <a:off x="1876" y="671"/>
                <a:ext cx="58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23—24</a:t>
                </a:r>
              </a:p>
            </p:txBody>
          </p:sp>
          <p:sp>
            <p:nvSpPr>
              <p:cNvPr id="155738" name="Rectangle 75"/>
              <p:cNvSpPr>
                <a:spLocks noChangeArrowheads="1"/>
              </p:cNvSpPr>
              <p:nvPr/>
            </p:nvSpPr>
            <p:spPr bwMode="auto">
              <a:xfrm>
                <a:off x="1844" y="671"/>
                <a:ext cx="644"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65" name="Group 78"/>
            <p:cNvGrpSpPr>
              <a:grpSpLocks/>
            </p:cNvGrpSpPr>
            <p:nvPr/>
          </p:nvGrpSpPr>
          <p:grpSpPr bwMode="auto">
            <a:xfrm>
              <a:off x="2488" y="671"/>
              <a:ext cx="580" cy="633"/>
              <a:chOff x="2488" y="671"/>
              <a:chExt cx="580" cy="633"/>
            </a:xfrm>
          </p:grpSpPr>
          <p:sp>
            <p:nvSpPr>
              <p:cNvPr id="155735" name="Rectangle 17"/>
              <p:cNvSpPr>
                <a:spLocks noChangeArrowheads="1"/>
              </p:cNvSpPr>
              <p:nvPr/>
            </p:nvSpPr>
            <p:spPr bwMode="auto">
              <a:xfrm>
                <a:off x="2520" y="671"/>
                <a:ext cx="5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 25</a:t>
                </a:r>
              </a:p>
            </p:txBody>
          </p:sp>
          <p:sp>
            <p:nvSpPr>
              <p:cNvPr id="155736" name="Rectangle 77"/>
              <p:cNvSpPr>
                <a:spLocks noChangeArrowheads="1"/>
              </p:cNvSpPr>
              <p:nvPr/>
            </p:nvSpPr>
            <p:spPr bwMode="auto">
              <a:xfrm>
                <a:off x="2488" y="671"/>
                <a:ext cx="5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66" name="Group 80"/>
            <p:cNvGrpSpPr>
              <a:grpSpLocks/>
            </p:cNvGrpSpPr>
            <p:nvPr/>
          </p:nvGrpSpPr>
          <p:grpSpPr bwMode="auto">
            <a:xfrm>
              <a:off x="3068" y="671"/>
              <a:ext cx="584" cy="633"/>
              <a:chOff x="3068" y="671"/>
              <a:chExt cx="584" cy="633"/>
            </a:xfrm>
          </p:grpSpPr>
          <p:sp>
            <p:nvSpPr>
              <p:cNvPr id="155733" name="Rectangle 18"/>
              <p:cNvSpPr>
                <a:spLocks noChangeArrowheads="1"/>
              </p:cNvSpPr>
              <p:nvPr/>
            </p:nvSpPr>
            <p:spPr bwMode="auto">
              <a:xfrm>
                <a:off x="3100" y="671"/>
                <a:ext cx="52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 29—31</a:t>
                </a:r>
              </a:p>
            </p:txBody>
          </p:sp>
          <p:sp>
            <p:nvSpPr>
              <p:cNvPr id="155734" name="Rectangle 79"/>
              <p:cNvSpPr>
                <a:spLocks noChangeArrowheads="1"/>
              </p:cNvSpPr>
              <p:nvPr/>
            </p:nvSpPr>
            <p:spPr bwMode="auto">
              <a:xfrm>
                <a:off x="3068" y="671"/>
                <a:ext cx="584"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67" name="Group 82"/>
            <p:cNvGrpSpPr>
              <a:grpSpLocks/>
            </p:cNvGrpSpPr>
            <p:nvPr/>
          </p:nvGrpSpPr>
          <p:grpSpPr bwMode="auto">
            <a:xfrm>
              <a:off x="3652" y="671"/>
              <a:ext cx="570" cy="633"/>
              <a:chOff x="3652" y="671"/>
              <a:chExt cx="570" cy="633"/>
            </a:xfrm>
          </p:grpSpPr>
          <p:sp>
            <p:nvSpPr>
              <p:cNvPr id="155731" name="Rectangle 19"/>
              <p:cNvSpPr>
                <a:spLocks noChangeArrowheads="1"/>
              </p:cNvSpPr>
              <p:nvPr/>
            </p:nvSpPr>
            <p:spPr bwMode="auto">
              <a:xfrm>
                <a:off x="3684" y="671"/>
                <a:ext cx="50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 34—35</a:t>
                </a:r>
              </a:p>
            </p:txBody>
          </p:sp>
          <p:sp>
            <p:nvSpPr>
              <p:cNvPr id="155732" name="Rectangle 81"/>
              <p:cNvSpPr>
                <a:spLocks noChangeArrowheads="1"/>
              </p:cNvSpPr>
              <p:nvPr/>
            </p:nvSpPr>
            <p:spPr bwMode="auto">
              <a:xfrm>
                <a:off x="3652" y="671"/>
                <a:ext cx="57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68" name="Group 84"/>
            <p:cNvGrpSpPr>
              <a:grpSpLocks/>
            </p:cNvGrpSpPr>
            <p:nvPr/>
          </p:nvGrpSpPr>
          <p:grpSpPr bwMode="auto">
            <a:xfrm>
              <a:off x="0" y="1304"/>
              <a:ext cx="600" cy="863"/>
              <a:chOff x="0" y="1304"/>
              <a:chExt cx="600" cy="863"/>
            </a:xfrm>
          </p:grpSpPr>
          <p:sp>
            <p:nvSpPr>
              <p:cNvPr id="155729" name="Rectangle 20"/>
              <p:cNvSpPr>
                <a:spLocks noChangeArrowheads="1"/>
              </p:cNvSpPr>
              <p:nvPr/>
            </p:nvSpPr>
            <p:spPr bwMode="auto">
              <a:xfrm>
                <a:off x="32" y="1304"/>
                <a:ext cx="53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latin typeface="Times New Roman" charset="0"/>
                    <a:ea typeface="SimSun" charset="0"/>
                    <a:cs typeface="SimSun" charset="0"/>
                  </a:rPr>
                  <a:t> </a:t>
                </a:r>
                <a:r>
                  <a:rPr kumimoji="0" lang="en-US" altLang="zh-CN" sz="2000">
                    <a:latin typeface="Times New Roman" charset="0"/>
                    <a:ea typeface="SimSun" charset="0"/>
                    <a:cs typeface="SimSun" charset="0"/>
                  </a:rPr>
                  <a:t>Vua</a:t>
                </a:r>
              </a:p>
            </p:txBody>
          </p:sp>
          <p:sp>
            <p:nvSpPr>
              <p:cNvPr id="155730" name="Rectangle 83"/>
              <p:cNvSpPr>
                <a:spLocks noChangeArrowheads="1"/>
              </p:cNvSpPr>
              <p:nvPr/>
            </p:nvSpPr>
            <p:spPr bwMode="auto">
              <a:xfrm>
                <a:off x="0" y="1304"/>
                <a:ext cx="600"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69" name="Group 86"/>
            <p:cNvGrpSpPr>
              <a:grpSpLocks/>
            </p:cNvGrpSpPr>
            <p:nvPr/>
          </p:nvGrpSpPr>
          <p:grpSpPr bwMode="auto">
            <a:xfrm>
              <a:off x="600" y="1304"/>
              <a:ext cx="640" cy="863"/>
              <a:chOff x="600" y="1304"/>
              <a:chExt cx="640" cy="863"/>
            </a:xfrm>
          </p:grpSpPr>
          <p:sp>
            <p:nvSpPr>
              <p:cNvPr id="155727" name="Rectangle 21"/>
              <p:cNvSpPr>
                <a:spLocks noChangeArrowheads="1"/>
              </p:cNvSpPr>
              <p:nvPr/>
            </p:nvSpPr>
            <p:spPr bwMode="auto">
              <a:xfrm>
                <a:off x="632" y="1304"/>
                <a:ext cx="5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 </a:t>
                </a:r>
                <a:r>
                  <a:rPr kumimoji="0" lang="en-US" altLang="zh-CN" sz="2000">
                    <a:latin typeface="Times New Roman" charset="0"/>
                    <a:ea typeface="SimSun" charset="0"/>
                    <a:cs typeface="SimSun" charset="0"/>
                  </a:rPr>
                  <a:t>A-sa</a:t>
                </a:r>
              </a:p>
            </p:txBody>
          </p:sp>
          <p:sp>
            <p:nvSpPr>
              <p:cNvPr id="155728" name="Rectangle 85"/>
              <p:cNvSpPr>
                <a:spLocks noChangeArrowheads="1"/>
              </p:cNvSpPr>
              <p:nvPr/>
            </p:nvSpPr>
            <p:spPr bwMode="auto">
              <a:xfrm>
                <a:off x="600" y="1304"/>
                <a:ext cx="640"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70" name="Group 88"/>
            <p:cNvGrpSpPr>
              <a:grpSpLocks/>
            </p:cNvGrpSpPr>
            <p:nvPr/>
          </p:nvGrpSpPr>
          <p:grpSpPr bwMode="auto">
            <a:xfrm>
              <a:off x="1240" y="1304"/>
              <a:ext cx="604" cy="863"/>
              <a:chOff x="1240" y="1304"/>
              <a:chExt cx="604" cy="863"/>
            </a:xfrm>
          </p:grpSpPr>
          <p:sp>
            <p:nvSpPr>
              <p:cNvPr id="155725" name="Rectangle 22"/>
              <p:cNvSpPr>
                <a:spLocks noChangeArrowheads="1"/>
              </p:cNvSpPr>
              <p:nvPr/>
            </p:nvSpPr>
            <p:spPr bwMode="auto">
              <a:xfrm>
                <a:off x="1272" y="1304"/>
                <a:ext cx="54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1600">
                    <a:ea typeface="SimSun" charset="0"/>
                    <a:cs typeface="SimSun" charset="0"/>
                  </a:rPr>
                  <a:t> </a:t>
                </a:r>
                <a:r>
                  <a:rPr kumimoji="0" lang="en-US" altLang="zh-CN" sz="1600">
                    <a:latin typeface="Times New Roman" charset="0"/>
                    <a:ea typeface="SimSun" charset="0"/>
                    <a:cs typeface="SimSun" charset="0"/>
                  </a:rPr>
                  <a:t>Giô-sa-phát</a:t>
                </a:r>
              </a:p>
            </p:txBody>
          </p:sp>
          <p:sp>
            <p:nvSpPr>
              <p:cNvPr id="155726" name="Rectangle 87"/>
              <p:cNvSpPr>
                <a:spLocks noChangeArrowheads="1"/>
              </p:cNvSpPr>
              <p:nvPr/>
            </p:nvSpPr>
            <p:spPr bwMode="auto">
              <a:xfrm>
                <a:off x="1240" y="1304"/>
                <a:ext cx="604"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71" name="Group 90"/>
            <p:cNvGrpSpPr>
              <a:grpSpLocks/>
            </p:cNvGrpSpPr>
            <p:nvPr/>
          </p:nvGrpSpPr>
          <p:grpSpPr bwMode="auto">
            <a:xfrm>
              <a:off x="1844" y="1304"/>
              <a:ext cx="644" cy="863"/>
              <a:chOff x="1844" y="1304"/>
              <a:chExt cx="644" cy="863"/>
            </a:xfrm>
          </p:grpSpPr>
          <p:sp>
            <p:nvSpPr>
              <p:cNvPr id="155723" name="Rectangle 23"/>
              <p:cNvSpPr>
                <a:spLocks noChangeArrowheads="1"/>
              </p:cNvSpPr>
              <p:nvPr/>
            </p:nvSpPr>
            <p:spPr bwMode="auto">
              <a:xfrm>
                <a:off x="1876" y="1304"/>
                <a:ext cx="58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1400">
                    <a:latin typeface="Times New Roman" charset="0"/>
                    <a:ea typeface="SimSun" charset="0"/>
                    <a:cs typeface="SimSun" charset="0"/>
                  </a:rPr>
                  <a:t>Giô-ách</a:t>
                </a:r>
              </a:p>
              <a:p>
                <a:pPr algn="ctr">
                  <a:lnSpc>
                    <a:spcPct val="100000"/>
                  </a:lnSpc>
                  <a:spcBef>
                    <a:spcPct val="0"/>
                  </a:spcBef>
                  <a:buFontTx/>
                  <a:buNone/>
                </a:pPr>
                <a:r>
                  <a:rPr kumimoji="0" lang="en-US" altLang="zh-CN" sz="1400">
                    <a:latin typeface="Times New Roman" charset="0"/>
                    <a:ea typeface="SimSun" charset="0"/>
                    <a:cs typeface="SimSun" charset="0"/>
                  </a:rPr>
                  <a:t>(qua Giê-hô-gia-đa)</a:t>
                </a:r>
              </a:p>
            </p:txBody>
          </p:sp>
          <p:sp>
            <p:nvSpPr>
              <p:cNvPr id="155724" name="Rectangle 89"/>
              <p:cNvSpPr>
                <a:spLocks noChangeArrowheads="1"/>
              </p:cNvSpPr>
              <p:nvPr/>
            </p:nvSpPr>
            <p:spPr bwMode="auto">
              <a:xfrm>
                <a:off x="1844" y="1304"/>
                <a:ext cx="644"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72" name="Group 92"/>
            <p:cNvGrpSpPr>
              <a:grpSpLocks/>
            </p:cNvGrpSpPr>
            <p:nvPr/>
          </p:nvGrpSpPr>
          <p:grpSpPr bwMode="auto">
            <a:xfrm>
              <a:off x="2488" y="1304"/>
              <a:ext cx="580" cy="863"/>
              <a:chOff x="2488" y="1304"/>
              <a:chExt cx="580" cy="863"/>
            </a:xfrm>
          </p:grpSpPr>
          <p:sp>
            <p:nvSpPr>
              <p:cNvPr id="155721" name="Rectangle 24"/>
              <p:cNvSpPr>
                <a:spLocks noChangeArrowheads="1"/>
              </p:cNvSpPr>
              <p:nvPr/>
            </p:nvSpPr>
            <p:spPr bwMode="auto">
              <a:xfrm>
                <a:off x="2520" y="1304"/>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a:latin typeface="Times New Roman" charset="0"/>
                    <a:ea typeface="SimSun" charset="0"/>
                    <a:cs typeface="SimSun" charset="0"/>
                  </a:rPr>
                  <a:t>A-ma-xia</a:t>
                </a:r>
              </a:p>
            </p:txBody>
          </p:sp>
          <p:sp>
            <p:nvSpPr>
              <p:cNvPr id="155722" name="Rectangle 91"/>
              <p:cNvSpPr>
                <a:spLocks noChangeArrowheads="1"/>
              </p:cNvSpPr>
              <p:nvPr/>
            </p:nvSpPr>
            <p:spPr bwMode="auto">
              <a:xfrm>
                <a:off x="2488" y="1304"/>
                <a:ext cx="580"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73" name="Group 94"/>
            <p:cNvGrpSpPr>
              <a:grpSpLocks/>
            </p:cNvGrpSpPr>
            <p:nvPr/>
          </p:nvGrpSpPr>
          <p:grpSpPr bwMode="auto">
            <a:xfrm>
              <a:off x="3068" y="1304"/>
              <a:ext cx="584" cy="863"/>
              <a:chOff x="3068" y="1304"/>
              <a:chExt cx="584" cy="863"/>
            </a:xfrm>
          </p:grpSpPr>
          <p:sp>
            <p:nvSpPr>
              <p:cNvPr id="155719" name="Rectangle 25"/>
              <p:cNvSpPr>
                <a:spLocks noChangeArrowheads="1"/>
              </p:cNvSpPr>
              <p:nvPr/>
            </p:nvSpPr>
            <p:spPr bwMode="auto">
              <a:xfrm>
                <a:off x="3100" y="1304"/>
                <a:ext cx="52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a:latin typeface="Times New Roman" charset="0"/>
                    <a:ea typeface="SimSun" charset="0"/>
                    <a:cs typeface="SimSun" charset="0"/>
                  </a:rPr>
                  <a:t>Ê-xê-chia</a:t>
                </a:r>
              </a:p>
            </p:txBody>
          </p:sp>
          <p:sp>
            <p:nvSpPr>
              <p:cNvPr id="155720" name="Rectangle 93"/>
              <p:cNvSpPr>
                <a:spLocks noChangeArrowheads="1"/>
              </p:cNvSpPr>
              <p:nvPr/>
            </p:nvSpPr>
            <p:spPr bwMode="auto">
              <a:xfrm>
                <a:off x="3068" y="1304"/>
                <a:ext cx="584"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74" name="Group 96"/>
            <p:cNvGrpSpPr>
              <a:grpSpLocks/>
            </p:cNvGrpSpPr>
            <p:nvPr/>
          </p:nvGrpSpPr>
          <p:grpSpPr bwMode="auto">
            <a:xfrm>
              <a:off x="3652" y="1304"/>
              <a:ext cx="570" cy="863"/>
              <a:chOff x="3652" y="1304"/>
              <a:chExt cx="570" cy="863"/>
            </a:xfrm>
          </p:grpSpPr>
          <p:sp>
            <p:nvSpPr>
              <p:cNvPr id="155717" name="Rectangle 26"/>
              <p:cNvSpPr>
                <a:spLocks noChangeArrowheads="1"/>
              </p:cNvSpPr>
              <p:nvPr/>
            </p:nvSpPr>
            <p:spPr bwMode="auto">
              <a:xfrm>
                <a:off x="3684" y="1304"/>
                <a:ext cx="50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 </a:t>
                </a:r>
                <a:r>
                  <a:rPr kumimoji="0" lang="en-US" altLang="zh-CN" sz="2000">
                    <a:latin typeface="Times New Roman" charset="0"/>
                    <a:ea typeface="SimSun" charset="0"/>
                    <a:cs typeface="SimSun" charset="0"/>
                  </a:rPr>
                  <a:t>Giô-si-a</a:t>
                </a:r>
              </a:p>
            </p:txBody>
          </p:sp>
          <p:sp>
            <p:nvSpPr>
              <p:cNvPr id="155718" name="Rectangle 95"/>
              <p:cNvSpPr>
                <a:spLocks noChangeArrowheads="1"/>
              </p:cNvSpPr>
              <p:nvPr/>
            </p:nvSpPr>
            <p:spPr bwMode="auto">
              <a:xfrm>
                <a:off x="3652" y="1304"/>
                <a:ext cx="570"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75" name="Group 98"/>
            <p:cNvGrpSpPr>
              <a:grpSpLocks/>
            </p:cNvGrpSpPr>
            <p:nvPr/>
          </p:nvGrpSpPr>
          <p:grpSpPr bwMode="auto">
            <a:xfrm>
              <a:off x="0" y="2167"/>
              <a:ext cx="600" cy="2473"/>
              <a:chOff x="0" y="2167"/>
              <a:chExt cx="600" cy="2473"/>
            </a:xfrm>
          </p:grpSpPr>
          <p:sp>
            <p:nvSpPr>
              <p:cNvPr id="155715" name="Rectangle 27"/>
              <p:cNvSpPr>
                <a:spLocks noChangeArrowheads="1"/>
              </p:cNvSpPr>
              <p:nvPr/>
            </p:nvSpPr>
            <p:spPr bwMode="auto">
              <a:xfrm>
                <a:off x="32" y="2167"/>
                <a:ext cx="536" cy="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latin typeface="Times New Roman" charset="0"/>
                    <a:ea typeface="SimSun" charset="0"/>
                    <a:cs typeface="SimSun" charset="0"/>
                  </a:rPr>
                  <a:t> </a:t>
                </a:r>
                <a:r>
                  <a:rPr kumimoji="0" lang="en-US" altLang="zh-CN" sz="2000">
                    <a:latin typeface="Times New Roman" charset="0"/>
                    <a:ea typeface="SimSun" charset="0"/>
                    <a:cs typeface="SimSun" charset="0"/>
                  </a:rPr>
                  <a:t>Hành động</a:t>
                </a:r>
              </a:p>
            </p:txBody>
          </p:sp>
          <p:sp>
            <p:nvSpPr>
              <p:cNvPr id="155716" name="Rectangle 97"/>
              <p:cNvSpPr>
                <a:spLocks noChangeArrowheads="1"/>
              </p:cNvSpPr>
              <p:nvPr/>
            </p:nvSpPr>
            <p:spPr bwMode="auto">
              <a:xfrm>
                <a:off x="0" y="2167"/>
                <a:ext cx="600" cy="247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76" name="Group 100"/>
            <p:cNvGrpSpPr>
              <a:grpSpLocks/>
            </p:cNvGrpSpPr>
            <p:nvPr/>
          </p:nvGrpSpPr>
          <p:grpSpPr bwMode="auto">
            <a:xfrm>
              <a:off x="600" y="2167"/>
              <a:ext cx="640" cy="2473"/>
              <a:chOff x="600" y="2167"/>
              <a:chExt cx="640" cy="2473"/>
            </a:xfrm>
          </p:grpSpPr>
          <p:sp>
            <p:nvSpPr>
              <p:cNvPr id="155713" name="Rectangle 28"/>
              <p:cNvSpPr>
                <a:spLocks noChangeArrowheads="1"/>
              </p:cNvSpPr>
              <p:nvPr/>
            </p:nvSpPr>
            <p:spPr bwMode="auto">
              <a:xfrm>
                <a:off x="632" y="2167"/>
                <a:ext cx="576" cy="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endParaRPr kumimoji="0" lang="en-US" altLang="zh-CN">
                  <a:ea typeface="SimSun" charset="0"/>
                  <a:cs typeface="SimSun" charset="0"/>
                </a:endParaRPr>
              </a:p>
            </p:txBody>
          </p:sp>
          <p:sp>
            <p:nvSpPr>
              <p:cNvPr id="155714" name="Rectangle 99"/>
              <p:cNvSpPr>
                <a:spLocks noChangeArrowheads="1"/>
              </p:cNvSpPr>
              <p:nvPr/>
            </p:nvSpPr>
            <p:spPr bwMode="auto">
              <a:xfrm>
                <a:off x="600" y="2167"/>
                <a:ext cx="640" cy="247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77" name="Group 102"/>
            <p:cNvGrpSpPr>
              <a:grpSpLocks/>
            </p:cNvGrpSpPr>
            <p:nvPr/>
          </p:nvGrpSpPr>
          <p:grpSpPr bwMode="auto">
            <a:xfrm>
              <a:off x="1240" y="2167"/>
              <a:ext cx="604" cy="2473"/>
              <a:chOff x="1240" y="2167"/>
              <a:chExt cx="604" cy="2473"/>
            </a:xfrm>
          </p:grpSpPr>
          <p:sp>
            <p:nvSpPr>
              <p:cNvPr id="155711" name="Rectangle 29"/>
              <p:cNvSpPr>
                <a:spLocks noChangeArrowheads="1"/>
              </p:cNvSpPr>
              <p:nvPr/>
            </p:nvSpPr>
            <p:spPr bwMode="auto">
              <a:xfrm>
                <a:off x="1272" y="2167"/>
                <a:ext cx="540" cy="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endParaRPr kumimoji="0" lang="en-US" altLang="zh-CN">
                  <a:ea typeface="SimSun" charset="0"/>
                  <a:cs typeface="SimSun" charset="0"/>
                </a:endParaRPr>
              </a:p>
            </p:txBody>
          </p:sp>
          <p:sp>
            <p:nvSpPr>
              <p:cNvPr id="155712" name="Rectangle 101"/>
              <p:cNvSpPr>
                <a:spLocks noChangeArrowheads="1"/>
              </p:cNvSpPr>
              <p:nvPr/>
            </p:nvSpPr>
            <p:spPr bwMode="auto">
              <a:xfrm>
                <a:off x="1240" y="2167"/>
                <a:ext cx="604" cy="247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78" name="Group 104"/>
            <p:cNvGrpSpPr>
              <a:grpSpLocks/>
            </p:cNvGrpSpPr>
            <p:nvPr/>
          </p:nvGrpSpPr>
          <p:grpSpPr bwMode="auto">
            <a:xfrm>
              <a:off x="1844" y="2167"/>
              <a:ext cx="644" cy="2473"/>
              <a:chOff x="1844" y="2167"/>
              <a:chExt cx="644" cy="2473"/>
            </a:xfrm>
          </p:grpSpPr>
          <p:sp>
            <p:nvSpPr>
              <p:cNvPr id="155709" name="Rectangle 30"/>
              <p:cNvSpPr>
                <a:spLocks noChangeArrowheads="1"/>
              </p:cNvSpPr>
              <p:nvPr/>
            </p:nvSpPr>
            <p:spPr bwMode="auto">
              <a:xfrm>
                <a:off x="1876" y="2167"/>
                <a:ext cx="580" cy="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endParaRPr kumimoji="0" lang="en-US" altLang="zh-CN">
                  <a:ea typeface="SimSun" charset="0"/>
                  <a:cs typeface="SimSun" charset="0"/>
                </a:endParaRPr>
              </a:p>
            </p:txBody>
          </p:sp>
          <p:sp>
            <p:nvSpPr>
              <p:cNvPr id="155710" name="Rectangle 103"/>
              <p:cNvSpPr>
                <a:spLocks noChangeArrowheads="1"/>
              </p:cNvSpPr>
              <p:nvPr/>
            </p:nvSpPr>
            <p:spPr bwMode="auto">
              <a:xfrm>
                <a:off x="1844" y="2167"/>
                <a:ext cx="644" cy="247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79" name="Group 106"/>
            <p:cNvGrpSpPr>
              <a:grpSpLocks/>
            </p:cNvGrpSpPr>
            <p:nvPr/>
          </p:nvGrpSpPr>
          <p:grpSpPr bwMode="auto">
            <a:xfrm>
              <a:off x="2488" y="2167"/>
              <a:ext cx="580" cy="2473"/>
              <a:chOff x="2488" y="2167"/>
              <a:chExt cx="580" cy="2473"/>
            </a:xfrm>
          </p:grpSpPr>
          <p:sp>
            <p:nvSpPr>
              <p:cNvPr id="155707" name="Rectangle 31"/>
              <p:cNvSpPr>
                <a:spLocks noChangeArrowheads="1"/>
              </p:cNvSpPr>
              <p:nvPr/>
            </p:nvSpPr>
            <p:spPr bwMode="auto">
              <a:xfrm>
                <a:off x="2520" y="2167"/>
                <a:ext cx="516" cy="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endParaRPr kumimoji="0" lang="en-US" altLang="zh-CN">
                  <a:ea typeface="SimSun" charset="0"/>
                  <a:cs typeface="SimSun" charset="0"/>
                </a:endParaRPr>
              </a:p>
            </p:txBody>
          </p:sp>
          <p:sp>
            <p:nvSpPr>
              <p:cNvPr id="155708" name="Rectangle 105"/>
              <p:cNvSpPr>
                <a:spLocks noChangeArrowheads="1"/>
              </p:cNvSpPr>
              <p:nvPr/>
            </p:nvSpPr>
            <p:spPr bwMode="auto">
              <a:xfrm>
                <a:off x="2488" y="2167"/>
                <a:ext cx="580" cy="247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80" name="Group 108"/>
            <p:cNvGrpSpPr>
              <a:grpSpLocks/>
            </p:cNvGrpSpPr>
            <p:nvPr/>
          </p:nvGrpSpPr>
          <p:grpSpPr bwMode="auto">
            <a:xfrm>
              <a:off x="3068" y="2167"/>
              <a:ext cx="584" cy="2473"/>
              <a:chOff x="3068" y="2167"/>
              <a:chExt cx="584" cy="2473"/>
            </a:xfrm>
          </p:grpSpPr>
          <p:sp>
            <p:nvSpPr>
              <p:cNvPr id="155705" name="Rectangle 32"/>
              <p:cNvSpPr>
                <a:spLocks noChangeArrowheads="1"/>
              </p:cNvSpPr>
              <p:nvPr/>
            </p:nvSpPr>
            <p:spPr bwMode="auto">
              <a:xfrm>
                <a:off x="3100" y="2167"/>
                <a:ext cx="520" cy="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endParaRPr kumimoji="0" lang="en-US" altLang="zh-CN">
                  <a:ea typeface="SimSun" charset="0"/>
                  <a:cs typeface="SimSun" charset="0"/>
                </a:endParaRPr>
              </a:p>
            </p:txBody>
          </p:sp>
          <p:sp>
            <p:nvSpPr>
              <p:cNvPr id="155706" name="Rectangle 107"/>
              <p:cNvSpPr>
                <a:spLocks noChangeArrowheads="1"/>
              </p:cNvSpPr>
              <p:nvPr/>
            </p:nvSpPr>
            <p:spPr bwMode="auto">
              <a:xfrm>
                <a:off x="3068" y="2167"/>
                <a:ext cx="584" cy="247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81" name="Group 110"/>
            <p:cNvGrpSpPr>
              <a:grpSpLocks/>
            </p:cNvGrpSpPr>
            <p:nvPr/>
          </p:nvGrpSpPr>
          <p:grpSpPr bwMode="auto">
            <a:xfrm>
              <a:off x="3652" y="2167"/>
              <a:ext cx="570" cy="2473"/>
              <a:chOff x="3652" y="2167"/>
              <a:chExt cx="570" cy="2473"/>
            </a:xfrm>
          </p:grpSpPr>
          <p:sp>
            <p:nvSpPr>
              <p:cNvPr id="155703" name="Rectangle 33"/>
              <p:cNvSpPr>
                <a:spLocks noChangeArrowheads="1"/>
              </p:cNvSpPr>
              <p:nvPr/>
            </p:nvSpPr>
            <p:spPr bwMode="auto">
              <a:xfrm>
                <a:off x="3684" y="2167"/>
                <a:ext cx="506" cy="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endParaRPr kumimoji="0" lang="en-US" altLang="zh-CN">
                  <a:ea typeface="SimSun" charset="0"/>
                  <a:cs typeface="SimSun" charset="0"/>
                </a:endParaRPr>
              </a:p>
            </p:txBody>
          </p:sp>
          <p:sp>
            <p:nvSpPr>
              <p:cNvPr id="155704" name="Rectangle 109"/>
              <p:cNvSpPr>
                <a:spLocks noChangeArrowheads="1"/>
              </p:cNvSpPr>
              <p:nvPr/>
            </p:nvSpPr>
            <p:spPr bwMode="auto">
              <a:xfrm>
                <a:off x="3652" y="2167"/>
                <a:ext cx="570" cy="247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82" name="Group 112"/>
            <p:cNvGrpSpPr>
              <a:grpSpLocks/>
            </p:cNvGrpSpPr>
            <p:nvPr/>
          </p:nvGrpSpPr>
          <p:grpSpPr bwMode="auto">
            <a:xfrm>
              <a:off x="0" y="4640"/>
              <a:ext cx="600" cy="2358"/>
              <a:chOff x="0" y="4640"/>
              <a:chExt cx="600" cy="2358"/>
            </a:xfrm>
          </p:grpSpPr>
          <p:sp>
            <p:nvSpPr>
              <p:cNvPr id="155701" name="Rectangle 34"/>
              <p:cNvSpPr>
                <a:spLocks noChangeArrowheads="1"/>
              </p:cNvSpPr>
              <p:nvPr/>
            </p:nvSpPr>
            <p:spPr bwMode="auto">
              <a:xfrm>
                <a:off x="32" y="4640"/>
                <a:ext cx="536" cy="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sz="2000">
                    <a:latin typeface="Times New Roman" charset="0"/>
                    <a:ea typeface="SimSun" charset="0"/>
                    <a:cs typeface="SimSun" charset="0"/>
                  </a:rPr>
                  <a:t>Kết quả</a:t>
                </a:r>
              </a:p>
            </p:txBody>
          </p:sp>
          <p:sp>
            <p:nvSpPr>
              <p:cNvPr id="155702" name="Rectangle 111"/>
              <p:cNvSpPr>
                <a:spLocks noChangeArrowheads="1"/>
              </p:cNvSpPr>
              <p:nvPr/>
            </p:nvSpPr>
            <p:spPr bwMode="auto">
              <a:xfrm>
                <a:off x="0" y="4640"/>
                <a:ext cx="600" cy="235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83" name="Group 114"/>
            <p:cNvGrpSpPr>
              <a:grpSpLocks/>
            </p:cNvGrpSpPr>
            <p:nvPr/>
          </p:nvGrpSpPr>
          <p:grpSpPr bwMode="auto">
            <a:xfrm>
              <a:off x="600" y="4640"/>
              <a:ext cx="640" cy="2358"/>
              <a:chOff x="600" y="4640"/>
              <a:chExt cx="640" cy="2358"/>
            </a:xfrm>
          </p:grpSpPr>
          <p:sp>
            <p:nvSpPr>
              <p:cNvPr id="155699" name="Rectangle 35"/>
              <p:cNvSpPr>
                <a:spLocks noChangeArrowheads="1"/>
              </p:cNvSpPr>
              <p:nvPr/>
            </p:nvSpPr>
            <p:spPr bwMode="auto">
              <a:xfrm>
                <a:off x="632" y="4640"/>
                <a:ext cx="576" cy="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endParaRPr kumimoji="0" lang="en-US" altLang="zh-CN">
                  <a:ea typeface="SimSun" charset="0"/>
                  <a:cs typeface="SimSun" charset="0"/>
                </a:endParaRPr>
              </a:p>
            </p:txBody>
          </p:sp>
          <p:sp>
            <p:nvSpPr>
              <p:cNvPr id="155700" name="Rectangle 113"/>
              <p:cNvSpPr>
                <a:spLocks noChangeArrowheads="1"/>
              </p:cNvSpPr>
              <p:nvPr/>
            </p:nvSpPr>
            <p:spPr bwMode="auto">
              <a:xfrm>
                <a:off x="600" y="4640"/>
                <a:ext cx="640" cy="235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84" name="Group 116"/>
            <p:cNvGrpSpPr>
              <a:grpSpLocks/>
            </p:cNvGrpSpPr>
            <p:nvPr/>
          </p:nvGrpSpPr>
          <p:grpSpPr bwMode="auto">
            <a:xfrm>
              <a:off x="1240" y="4640"/>
              <a:ext cx="604" cy="2358"/>
              <a:chOff x="1240" y="4640"/>
              <a:chExt cx="604" cy="2358"/>
            </a:xfrm>
          </p:grpSpPr>
          <p:sp>
            <p:nvSpPr>
              <p:cNvPr id="155697" name="Rectangle 36"/>
              <p:cNvSpPr>
                <a:spLocks noChangeArrowheads="1"/>
              </p:cNvSpPr>
              <p:nvPr/>
            </p:nvSpPr>
            <p:spPr bwMode="auto">
              <a:xfrm>
                <a:off x="1272" y="4640"/>
                <a:ext cx="540" cy="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endParaRPr kumimoji="0" lang="en-US" altLang="zh-CN">
                  <a:ea typeface="SimSun" charset="0"/>
                  <a:cs typeface="SimSun" charset="0"/>
                </a:endParaRPr>
              </a:p>
            </p:txBody>
          </p:sp>
          <p:sp>
            <p:nvSpPr>
              <p:cNvPr id="155698" name="Rectangle 115"/>
              <p:cNvSpPr>
                <a:spLocks noChangeArrowheads="1"/>
              </p:cNvSpPr>
              <p:nvPr/>
            </p:nvSpPr>
            <p:spPr bwMode="auto">
              <a:xfrm>
                <a:off x="1240" y="4640"/>
                <a:ext cx="604" cy="235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85" name="Group 118"/>
            <p:cNvGrpSpPr>
              <a:grpSpLocks/>
            </p:cNvGrpSpPr>
            <p:nvPr/>
          </p:nvGrpSpPr>
          <p:grpSpPr bwMode="auto">
            <a:xfrm>
              <a:off x="1844" y="4640"/>
              <a:ext cx="644" cy="2358"/>
              <a:chOff x="1844" y="4640"/>
              <a:chExt cx="644" cy="2358"/>
            </a:xfrm>
          </p:grpSpPr>
          <p:sp>
            <p:nvSpPr>
              <p:cNvPr id="155695" name="Rectangle 37"/>
              <p:cNvSpPr>
                <a:spLocks noChangeArrowheads="1"/>
              </p:cNvSpPr>
              <p:nvPr/>
            </p:nvSpPr>
            <p:spPr bwMode="auto">
              <a:xfrm>
                <a:off x="1876" y="4640"/>
                <a:ext cx="580" cy="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endParaRPr kumimoji="0" lang="en-US" altLang="zh-CN">
                  <a:ea typeface="SimSun" charset="0"/>
                  <a:cs typeface="SimSun" charset="0"/>
                </a:endParaRPr>
              </a:p>
            </p:txBody>
          </p:sp>
          <p:sp>
            <p:nvSpPr>
              <p:cNvPr id="155696" name="Rectangle 117"/>
              <p:cNvSpPr>
                <a:spLocks noChangeArrowheads="1"/>
              </p:cNvSpPr>
              <p:nvPr/>
            </p:nvSpPr>
            <p:spPr bwMode="auto">
              <a:xfrm>
                <a:off x="1844" y="4640"/>
                <a:ext cx="644" cy="235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86" name="Group 120"/>
            <p:cNvGrpSpPr>
              <a:grpSpLocks/>
            </p:cNvGrpSpPr>
            <p:nvPr/>
          </p:nvGrpSpPr>
          <p:grpSpPr bwMode="auto">
            <a:xfrm>
              <a:off x="2488" y="4640"/>
              <a:ext cx="580" cy="2358"/>
              <a:chOff x="2488" y="4640"/>
              <a:chExt cx="580" cy="2358"/>
            </a:xfrm>
          </p:grpSpPr>
          <p:sp>
            <p:nvSpPr>
              <p:cNvPr id="155693" name="Rectangle 38"/>
              <p:cNvSpPr>
                <a:spLocks noChangeArrowheads="1"/>
              </p:cNvSpPr>
              <p:nvPr/>
            </p:nvSpPr>
            <p:spPr bwMode="auto">
              <a:xfrm>
                <a:off x="2520" y="4640"/>
                <a:ext cx="516" cy="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endParaRPr kumimoji="0" lang="en-US" altLang="zh-CN">
                  <a:ea typeface="SimSun" charset="0"/>
                  <a:cs typeface="SimSun" charset="0"/>
                </a:endParaRPr>
              </a:p>
            </p:txBody>
          </p:sp>
          <p:sp>
            <p:nvSpPr>
              <p:cNvPr id="155694" name="Rectangle 119"/>
              <p:cNvSpPr>
                <a:spLocks noChangeArrowheads="1"/>
              </p:cNvSpPr>
              <p:nvPr/>
            </p:nvSpPr>
            <p:spPr bwMode="auto">
              <a:xfrm>
                <a:off x="2488" y="4640"/>
                <a:ext cx="580" cy="235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87" name="Group 122"/>
            <p:cNvGrpSpPr>
              <a:grpSpLocks/>
            </p:cNvGrpSpPr>
            <p:nvPr/>
          </p:nvGrpSpPr>
          <p:grpSpPr bwMode="auto">
            <a:xfrm>
              <a:off x="3068" y="4640"/>
              <a:ext cx="584" cy="2358"/>
              <a:chOff x="3068" y="4640"/>
              <a:chExt cx="584" cy="2358"/>
            </a:xfrm>
          </p:grpSpPr>
          <p:sp>
            <p:nvSpPr>
              <p:cNvPr id="155691" name="Rectangle 39"/>
              <p:cNvSpPr>
                <a:spLocks noChangeArrowheads="1"/>
              </p:cNvSpPr>
              <p:nvPr/>
            </p:nvSpPr>
            <p:spPr bwMode="auto">
              <a:xfrm>
                <a:off x="3100" y="4640"/>
                <a:ext cx="520" cy="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endParaRPr kumimoji="0" lang="en-US" altLang="zh-CN">
                  <a:ea typeface="SimSun" charset="0"/>
                  <a:cs typeface="SimSun" charset="0"/>
                </a:endParaRPr>
              </a:p>
            </p:txBody>
          </p:sp>
          <p:sp>
            <p:nvSpPr>
              <p:cNvPr id="155692" name="Rectangle 121"/>
              <p:cNvSpPr>
                <a:spLocks noChangeArrowheads="1"/>
              </p:cNvSpPr>
              <p:nvPr/>
            </p:nvSpPr>
            <p:spPr bwMode="auto">
              <a:xfrm>
                <a:off x="3068" y="4640"/>
                <a:ext cx="584" cy="235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55688" name="Group 124"/>
            <p:cNvGrpSpPr>
              <a:grpSpLocks/>
            </p:cNvGrpSpPr>
            <p:nvPr/>
          </p:nvGrpSpPr>
          <p:grpSpPr bwMode="auto">
            <a:xfrm>
              <a:off x="3652" y="4640"/>
              <a:ext cx="570" cy="2358"/>
              <a:chOff x="3652" y="4640"/>
              <a:chExt cx="570" cy="2358"/>
            </a:xfrm>
          </p:grpSpPr>
          <p:sp>
            <p:nvSpPr>
              <p:cNvPr id="155689" name="Rectangle 40"/>
              <p:cNvSpPr>
                <a:spLocks noChangeArrowheads="1"/>
              </p:cNvSpPr>
              <p:nvPr/>
            </p:nvSpPr>
            <p:spPr bwMode="auto">
              <a:xfrm>
                <a:off x="3684" y="4640"/>
                <a:ext cx="506" cy="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r>
                  <a:rPr kumimoji="0" lang="en-US" altLang="zh-CN">
                    <a:ea typeface="SimSun" charset="0"/>
                    <a:cs typeface="SimSun" charset="0"/>
                  </a:rPr>
                  <a:t> </a:t>
                </a:r>
              </a:p>
              <a:p>
                <a:pPr algn="ctr">
                  <a:lnSpc>
                    <a:spcPct val="100000"/>
                  </a:lnSpc>
                  <a:spcBef>
                    <a:spcPct val="0"/>
                  </a:spcBef>
                  <a:buFontTx/>
                  <a:buNone/>
                </a:pPr>
                <a:endParaRPr kumimoji="0" lang="en-US" altLang="zh-CN">
                  <a:ea typeface="SimSun" charset="0"/>
                  <a:cs typeface="SimSun" charset="0"/>
                </a:endParaRPr>
              </a:p>
            </p:txBody>
          </p:sp>
          <p:sp>
            <p:nvSpPr>
              <p:cNvPr id="155690" name="Rectangle 123"/>
              <p:cNvSpPr>
                <a:spLocks noChangeArrowheads="1"/>
              </p:cNvSpPr>
              <p:nvPr/>
            </p:nvSpPr>
            <p:spPr bwMode="auto">
              <a:xfrm>
                <a:off x="3652" y="4640"/>
                <a:ext cx="570" cy="235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sp>
        <p:nvSpPr>
          <p:cNvPr id="155653" name="Rectangle 126"/>
          <p:cNvSpPr>
            <a:spLocks noChangeArrowheads="1"/>
          </p:cNvSpPr>
          <p:nvPr/>
        </p:nvSpPr>
        <p:spPr bwMode="auto">
          <a:xfrm>
            <a:off x="152400" y="1600200"/>
            <a:ext cx="8839200" cy="5257800"/>
          </a:xfrm>
          <a:prstGeom prst="rect">
            <a:avLst/>
          </a:prstGeom>
          <a:noFill/>
          <a:ln w="1428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6674"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56675"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7475" y="1524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8"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9" name="Picture 8" descr="Home">
            <a:hlinkClick r:id="rId7" action="ppaction://hlinksldjump"/>
          </p:cNvPr>
          <p:cNvPicPr>
            <a:picLocks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305800" y="6248400"/>
            <a:ext cx="495300" cy="323850"/>
          </a:xfrm>
        </p:spPr>
      </p:pic>
      <p:graphicFrame>
        <p:nvGraphicFramePr>
          <p:cNvPr id="107581" name="Group 61"/>
          <p:cNvGraphicFramePr>
            <a:graphicFrameLocks noGrp="1"/>
          </p:cNvGraphicFramePr>
          <p:nvPr>
            <p:ph sz="half" idx="2"/>
          </p:nvPr>
        </p:nvGraphicFramePr>
        <p:xfrm>
          <a:off x="304800" y="1143000"/>
          <a:ext cx="8610600" cy="4754623"/>
        </p:xfrm>
        <a:graphic>
          <a:graphicData uri="http://schemas.openxmlformats.org/drawingml/2006/table">
            <a:tbl>
              <a:tblPr/>
              <a:tblGrid>
                <a:gridCol w="1812925"/>
                <a:gridCol w="1323975"/>
                <a:gridCol w="1770063"/>
                <a:gridCol w="3703637"/>
              </a:tblGrid>
              <a:tr h="7602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MS Reference Sans Serif" charset="0"/>
                          <a:ea typeface="ＭＳ Ｐゴシック" charset="0"/>
                          <a:cs typeface="ＭＳ Ｐゴシック" charset="0"/>
                        </a:rPr>
                        <a:t>Cảnh và kích thước</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MS Reference Sans Serif" charset="0"/>
                          <a:ea typeface="ＭＳ Ｐゴシック" charset="0"/>
                          <a:cs typeface="ＭＳ Ｐゴシック" charset="0"/>
                        </a:rPr>
                        <a:t>Niên đại</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MS Reference Sans Serif" charset="0"/>
                          <a:ea typeface="ＭＳ Ｐゴシック" charset="0"/>
                          <a:cs typeface="ＭＳ Ｐゴシック" charset="0"/>
                        </a:rPr>
                        <a:t>Vua Giu-đa</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MS Reference Sans Serif" charset="0"/>
                          <a:ea typeface="ＭＳ Ｐゴシック" charset="0"/>
                          <a:cs typeface="ＭＳ Ｐゴシック" charset="0"/>
                        </a:rPr>
                        <a:t>Nhân vật bị lưu đày</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tr>
              <a:tr h="6110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1: Nhỏ</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605 TC</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Giê-hô-gia-kim</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Đa-ni-ên, 3 bạn, các quý tộc và hoàng tộc (Đa 1:3)</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53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2: Trung bình</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598 TC</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Giê-hô-gia-kim</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3023 người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(Giê 52:28)</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47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3: Lớn</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597 TC</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Giê-hô-gia-kin</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10,000 luôn cả Giê-hô-gia-kin, Ê-xê-chiên, Macđô-chê (2 Vua 24:12-16, Êxê. 1:2, Êxơ 2:6)</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69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4: Nhỏ</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587 TC</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Sê-đê-kia</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832 người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(Giê 52:29)</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41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5: Lớn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(Đền thờ bị phá hủy)</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586 TC</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Sê-đê-kia</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kh. 10,400 người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(2 Vua 25:11)</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53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6: Nhỏ</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582 TC</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745 nguòi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MS Reference Sans Serif" charset="0"/>
                          <a:ea typeface="ＭＳ Ｐゴシック" charset="0"/>
                          <a:cs typeface="ＭＳ Ｐゴシック" charset="0"/>
                        </a:rPr>
                        <a:t>(Giê 52:30)</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6722" name="Line 51"/>
          <p:cNvSpPr>
            <a:spLocks noChangeShapeType="1"/>
          </p:cNvSpPr>
          <p:nvPr/>
        </p:nvSpPr>
        <p:spPr bwMode="auto">
          <a:xfrm>
            <a:off x="2505075" y="6858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68" name="Text Box 52"/>
          <p:cNvSpPr txBox="1">
            <a:spLocks noChangeArrowheads="1"/>
          </p:cNvSpPr>
          <p:nvPr/>
        </p:nvSpPr>
        <p:spPr bwMode="auto">
          <a:xfrm>
            <a:off x="304800" y="685800"/>
            <a:ext cx="3276600" cy="396875"/>
          </a:xfrm>
          <a:prstGeom prst="rect">
            <a:avLst/>
          </a:prstGeom>
          <a:noFill/>
          <a:ln w="9525">
            <a:noFill/>
            <a:miter lim="800000"/>
            <a:headEnd/>
            <a:tailEnd/>
          </a:ln>
          <a:effectLst/>
        </p:spPr>
        <p:txBody>
          <a:bodyPr>
            <a:spAutoFit/>
          </a:bodyPr>
          <a:lstStyle>
            <a:lvl1pPr>
              <a:defRPr kumimoji="1" sz="2400" b="1">
                <a:solidFill>
                  <a:schemeClr val="tx1"/>
                </a:solidFill>
                <a:latin typeface="Arial Narrow" charset="0"/>
                <a:ea typeface="ＭＳ Ｐゴシック" charset="0"/>
                <a:cs typeface="Times New Roman" charset="0"/>
              </a:defRPr>
            </a:lvl1pPr>
            <a:lvl2pPr marL="742950" indent="-285750">
              <a:defRPr kumimoji="1" sz="2400" b="1">
                <a:solidFill>
                  <a:schemeClr val="tx1"/>
                </a:solidFill>
                <a:latin typeface="Arial Narrow" charset="0"/>
                <a:ea typeface="Times New Roman" charset="0"/>
                <a:cs typeface="Times New Roman" charset="0"/>
              </a:defRPr>
            </a:lvl2pPr>
            <a:lvl3pPr marL="1143000" indent="-228600">
              <a:defRPr kumimoji="1" sz="2400" b="1">
                <a:solidFill>
                  <a:schemeClr val="tx1"/>
                </a:solidFill>
                <a:latin typeface="Arial Narrow" charset="0"/>
                <a:ea typeface="Times New Roman" charset="0"/>
                <a:cs typeface="Times New Roman" charset="0"/>
              </a:defRPr>
            </a:lvl3pPr>
            <a:lvl4pPr marL="1600200" indent="-228600">
              <a:defRPr kumimoji="1" sz="2400" b="1">
                <a:solidFill>
                  <a:schemeClr val="tx1"/>
                </a:solidFill>
                <a:latin typeface="Arial Narrow" charset="0"/>
                <a:ea typeface="Times New Roman" charset="0"/>
                <a:cs typeface="Times New Roman" charset="0"/>
              </a:defRPr>
            </a:lvl4pPr>
            <a:lvl5pPr marL="2057400" indent="-228600">
              <a:defRPr kumimoji="1" sz="2400" b="1">
                <a:solidFill>
                  <a:schemeClr val="tx1"/>
                </a:solidFill>
                <a:latin typeface="Arial Narrow" charset="0"/>
                <a:ea typeface="Times New Roman" charset="0"/>
                <a:cs typeface="Times New Roman"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Times New Roman" charset="0"/>
                <a:cs typeface="Times New Roman"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Times New Roman" charset="0"/>
                <a:cs typeface="Times New Roman"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Times New Roman" charset="0"/>
                <a:cs typeface="Times New Roman"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Times New Roman" charset="0"/>
                <a:cs typeface="Times New Roman" charset="0"/>
              </a:defRPr>
            </a:lvl9pPr>
          </a:lstStyle>
          <a:p>
            <a:pPr eaLnBrk="1" hangingPunct="1">
              <a:lnSpc>
                <a:spcPct val="100000"/>
              </a:lnSpc>
              <a:spcBef>
                <a:spcPct val="50000"/>
              </a:spcBef>
              <a:buFontTx/>
              <a:buNone/>
              <a:defRPr/>
            </a:pPr>
            <a:r>
              <a:rPr kumimoji="0" lang="en-US" sz="2000" i="1" u="sng" smtClean="0">
                <a:effectLst>
                  <a:outerShdw blurRad="38100" dist="38100" dir="2700000" algn="tl">
                    <a:srgbClr val="DDDDDD"/>
                  </a:outerShdw>
                </a:effectLst>
                <a:latin typeface="Arial" charset="0"/>
              </a:rPr>
              <a:t>Summary of the Exiles</a:t>
            </a:r>
          </a:p>
        </p:txBody>
      </p:sp>
      <p:sp>
        <p:nvSpPr>
          <p:cNvPr id="156724" name="Text Box 54"/>
          <p:cNvSpPr txBox="1">
            <a:spLocks noChangeArrowheads="1"/>
          </p:cNvSpPr>
          <p:nvPr/>
        </p:nvSpPr>
        <p:spPr bwMode="auto">
          <a:xfrm>
            <a:off x="8382000" y="76200"/>
            <a:ext cx="731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282</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58722" name="Picture 5"/>
          <p:cNvPicPr>
            <a:picLocks noChangeAspect="1" noChangeArrowheads="1"/>
          </p:cNvPicPr>
          <p:nvPr/>
        </p:nvPicPr>
        <p:blipFill>
          <a:blip r:embed="rId2">
            <a:lum bright="-24000" contrast="24000"/>
            <a:extLst>
              <a:ext uri="{28A0092B-C50C-407E-A947-70E740481C1C}">
                <a14:useLocalDpi xmlns:a14="http://schemas.microsoft.com/office/drawing/2010/main" val="0"/>
              </a:ext>
            </a:extLst>
          </a:blip>
          <a:srcRect/>
          <a:stretch>
            <a:fillRect/>
          </a:stretch>
        </p:blipFill>
        <p:spPr bwMode="auto">
          <a:xfrm>
            <a:off x="0" y="-80963"/>
            <a:ext cx="9601200"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Rectangle 2"/>
          <p:cNvSpPr>
            <a:spLocks noGrp="1" noChangeArrowheads="1"/>
          </p:cNvSpPr>
          <p:nvPr>
            <p:ph type="title"/>
          </p:nvPr>
        </p:nvSpPr>
        <p:spPr/>
        <p:txBody>
          <a:bodyPr/>
          <a:lstStyle/>
          <a:p>
            <a:r>
              <a:rPr lang="en-US" b="1">
                <a:latin typeface="Myriad Pro" charset="0"/>
                <a:ea typeface="ＭＳ Ｐゴシック" charset="0"/>
              </a:rPr>
              <a:t>Câu tóm tắt</a:t>
            </a:r>
          </a:p>
        </p:txBody>
      </p:sp>
      <p:sp>
        <p:nvSpPr>
          <p:cNvPr id="158724" name="Rectangle 3"/>
          <p:cNvSpPr>
            <a:spLocks noGrp="1" noChangeArrowheads="1"/>
          </p:cNvSpPr>
          <p:nvPr>
            <p:ph type="body" idx="1"/>
          </p:nvPr>
        </p:nvSpPr>
        <p:spPr>
          <a:xfrm>
            <a:off x="228600" y="1828800"/>
            <a:ext cx="8686800" cy="4648200"/>
          </a:xfrm>
        </p:spPr>
        <p:txBody>
          <a:bodyPr/>
          <a:lstStyle/>
          <a:p>
            <a:pPr algn="ctr">
              <a:buFontTx/>
              <a:buNone/>
            </a:pPr>
            <a:r>
              <a:rPr lang="en-US" altLang="zh-CN" sz="2800" b="1">
                <a:latin typeface="Times New Roman" charset="0"/>
                <a:ea typeface="SimSun" charset="0"/>
                <a:cs typeface="SimSun" charset="0"/>
              </a:rPr>
              <a:t>Tầm nhìn thuộc linh về sự </a:t>
            </a:r>
            <a:r>
              <a:rPr lang="en-US" altLang="zh-CN" sz="2800" b="1" i="1">
                <a:latin typeface="Times New Roman" charset="0"/>
                <a:ea typeface="SimSun" charset="0"/>
                <a:cs typeface="SimSun" charset="0"/>
              </a:rPr>
              <a:t>bảo tồn</a:t>
            </a:r>
            <a:r>
              <a:rPr lang="en-US" altLang="zh-CN" sz="2800" b="1">
                <a:latin typeface="Times New Roman" charset="0"/>
                <a:ea typeface="SimSun" charset="0"/>
                <a:cs typeface="SimSun" charset="0"/>
              </a:rPr>
              <a:t> dòng dõi Đa-vít mặc dù sự sụp đổ và lưu đày của Giu-đa được đưa ra để khuyên bảo dân sót về </a:t>
            </a:r>
            <a:r>
              <a:rPr lang="en-US" altLang="zh-CN" sz="2800" b="1" i="1">
                <a:latin typeface="Times New Roman" charset="0"/>
                <a:ea typeface="SimSun" charset="0"/>
                <a:cs typeface="SimSun" charset="0"/>
              </a:rPr>
              <a:t>sự thờ phượng đúng đắn tại đền thờ </a:t>
            </a:r>
            <a:r>
              <a:rPr lang="en-US" altLang="zh-CN" sz="2800" b="1">
                <a:latin typeface="Times New Roman" charset="0"/>
                <a:ea typeface="SimSun" charset="0"/>
                <a:cs typeface="SimSun" charset="0"/>
              </a:rPr>
              <a:t>— không thờ hình tượng như trong quá khứ.  </a:t>
            </a:r>
          </a:p>
          <a:p>
            <a:pPr algn="ctr">
              <a:buFontTx/>
              <a:buNone/>
            </a:pPr>
            <a:r>
              <a:rPr lang="en-US" altLang="zh-CN" sz="2800" b="1">
                <a:latin typeface="Times New Roman" charset="0"/>
                <a:ea typeface="SimSun" charset="0"/>
                <a:cs typeface="SimSun" charset="0"/>
              </a:rPr>
              <a:t> </a:t>
            </a:r>
          </a:p>
          <a:p>
            <a:pPr algn="ctr">
              <a:buFontTx/>
              <a:buNone/>
            </a:pPr>
            <a:r>
              <a:rPr lang="en-US" altLang="zh-CN" sz="2800" b="1">
                <a:latin typeface="Times New Roman" charset="0"/>
                <a:ea typeface="SimSun" charset="0"/>
                <a:cs typeface="SimSun" charset="0"/>
              </a:rPr>
              <a:t>Việc ăn cắp của đền thờ và bỏ bê không sửa sang lại (12:9; 16:2-3) được làm tương phản với việc cung cấp (15:18) và sửa sang lại đền thờ (24:4-14).</a:t>
            </a:r>
          </a:p>
        </p:txBody>
      </p:sp>
      <p:sp>
        <p:nvSpPr>
          <p:cNvPr id="158725" name="Text Box 4"/>
          <p:cNvSpPr txBox="1">
            <a:spLocks noChangeArrowheads="1"/>
          </p:cNvSpPr>
          <p:nvPr/>
        </p:nvSpPr>
        <p:spPr bwMode="auto">
          <a:xfrm>
            <a:off x="8259763" y="1524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271</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noChangeArrowheads="1"/>
          </p:cNvPicPr>
          <p:nvPr/>
        </p:nvPicPr>
        <p:blipFill>
          <a:blip r:embed="rId2">
            <a:lum bright="-24000" contrast="24000"/>
            <a:extLst>
              <a:ext uri="{28A0092B-C50C-407E-A947-70E740481C1C}">
                <a14:useLocalDpi xmlns:a14="http://schemas.microsoft.com/office/drawing/2010/main" val="0"/>
              </a:ext>
            </a:extLst>
          </a:blip>
          <a:srcRect/>
          <a:stretch>
            <a:fillRect/>
          </a:stretch>
        </p:blipFill>
        <p:spPr bwMode="auto">
          <a:xfrm>
            <a:off x="0" y="-80963"/>
            <a:ext cx="9601200" cy="6938963"/>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9570" name="Text Box 3"/>
          <p:cNvSpPr txBox="1">
            <a:spLocks noChangeArrowheads="1"/>
          </p:cNvSpPr>
          <p:nvPr/>
        </p:nvSpPr>
        <p:spPr bwMode="auto">
          <a:xfrm>
            <a:off x="8763000" y="0"/>
            <a:ext cx="7620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1" hangingPunct="1">
              <a:lnSpc>
                <a:spcPct val="100000"/>
              </a:lnSpc>
              <a:spcBef>
                <a:spcPct val="50000"/>
              </a:spcBef>
              <a:buFontTx/>
              <a:buNone/>
            </a:pPr>
            <a:r>
              <a:rPr kumimoji="0" lang="en-US">
                <a:solidFill>
                  <a:srgbClr val="FFFFFF"/>
                </a:solidFill>
                <a:latin typeface="Times New Roman" charset="0"/>
              </a:rPr>
              <a:t>262</a:t>
            </a:r>
          </a:p>
        </p:txBody>
      </p:sp>
      <p:grpSp>
        <p:nvGrpSpPr>
          <p:cNvPr id="109571" name="Group 4"/>
          <p:cNvGrpSpPr>
            <a:grpSpLocks/>
          </p:cNvGrpSpPr>
          <p:nvPr/>
        </p:nvGrpSpPr>
        <p:grpSpPr bwMode="auto">
          <a:xfrm>
            <a:off x="0" y="609600"/>
            <a:ext cx="9144000" cy="787400"/>
            <a:chOff x="0" y="0"/>
            <a:chExt cx="4360" cy="671"/>
          </a:xfrm>
        </p:grpSpPr>
        <p:sp>
          <p:nvSpPr>
            <p:cNvPr id="109632" name="Rectangle 5"/>
            <p:cNvSpPr>
              <a:spLocks noChangeArrowheads="1"/>
            </p:cNvSpPr>
            <p:nvPr/>
          </p:nvSpPr>
          <p:spPr bwMode="auto">
            <a:xfrm>
              <a:off x="32" y="0"/>
              <a:ext cx="4296" cy="671"/>
            </a:xfrm>
            <a:prstGeom prst="rect">
              <a:avLst/>
            </a:prstGeom>
            <a:solidFill>
              <a:srgbClr val="6600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3600">
                  <a:solidFill>
                    <a:schemeClr val="bg1"/>
                  </a:solidFill>
                  <a:latin typeface="Times New Roman" charset="0"/>
                  <a:ea typeface="SimSun" charset="0"/>
                  <a:cs typeface="SimSun" charset="0"/>
                </a:rPr>
                <a:t>Dòng dõi Đa-vít được thiết lập</a:t>
              </a:r>
            </a:p>
          </p:txBody>
        </p:sp>
        <p:sp>
          <p:nvSpPr>
            <p:cNvPr id="109633" name="Rectangle 6"/>
            <p:cNvSpPr>
              <a:spLocks noChangeArrowheads="1"/>
            </p:cNvSpPr>
            <p:nvPr/>
          </p:nvSpPr>
          <p:spPr bwMode="auto">
            <a:xfrm>
              <a:off x="0" y="0"/>
              <a:ext cx="43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09572" name="Group 7"/>
          <p:cNvGrpSpPr>
            <a:grpSpLocks/>
          </p:cNvGrpSpPr>
          <p:nvPr/>
        </p:nvGrpSpPr>
        <p:grpSpPr bwMode="auto">
          <a:xfrm>
            <a:off x="0" y="1397000"/>
            <a:ext cx="4605338" cy="744538"/>
            <a:chOff x="0" y="671"/>
            <a:chExt cx="2196" cy="633"/>
          </a:xfrm>
        </p:grpSpPr>
        <p:sp>
          <p:nvSpPr>
            <p:cNvPr id="109630" name="Rectangle 8"/>
            <p:cNvSpPr>
              <a:spLocks noChangeArrowheads="1"/>
            </p:cNvSpPr>
            <p:nvPr/>
          </p:nvSpPr>
          <p:spPr bwMode="auto">
            <a:xfrm>
              <a:off x="32" y="671"/>
              <a:ext cx="2132"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solidFill>
                    <a:schemeClr val="bg1"/>
                  </a:solidFill>
                  <a:latin typeface="Times New Roman" charset="0"/>
                  <a:ea typeface="SimSun" charset="0"/>
                  <a:cs typeface="SimSun" charset="0"/>
                </a:rPr>
                <a:t> Dòng dõi Đa-vít</a:t>
              </a:r>
            </a:p>
          </p:txBody>
        </p:sp>
        <p:sp>
          <p:nvSpPr>
            <p:cNvPr id="109631" name="Rectangle 9"/>
            <p:cNvSpPr>
              <a:spLocks noChangeArrowheads="1"/>
            </p:cNvSpPr>
            <p:nvPr/>
          </p:nvSpPr>
          <p:spPr bwMode="auto">
            <a:xfrm>
              <a:off x="0" y="671"/>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09573" name="Group 10"/>
          <p:cNvGrpSpPr>
            <a:grpSpLocks/>
          </p:cNvGrpSpPr>
          <p:nvPr/>
        </p:nvGrpSpPr>
        <p:grpSpPr bwMode="auto">
          <a:xfrm>
            <a:off x="4605338" y="1397000"/>
            <a:ext cx="4538662" cy="744538"/>
            <a:chOff x="2196" y="671"/>
            <a:chExt cx="2164" cy="633"/>
          </a:xfrm>
        </p:grpSpPr>
        <p:sp>
          <p:nvSpPr>
            <p:cNvPr id="109628" name="Rectangle 11"/>
            <p:cNvSpPr>
              <a:spLocks noChangeArrowheads="1"/>
            </p:cNvSpPr>
            <p:nvPr/>
          </p:nvSpPr>
          <p:spPr bwMode="auto">
            <a:xfrm>
              <a:off x="2228" y="671"/>
              <a:ext cx="210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solidFill>
                    <a:schemeClr val="bg1"/>
                  </a:solidFill>
                  <a:ea typeface="SimSun" charset="0"/>
                  <a:cs typeface="SimSun" charset="0"/>
                </a:rPr>
                <a:t> </a:t>
              </a:r>
              <a:r>
                <a:rPr kumimoji="0" lang="en-US" altLang="zh-CN">
                  <a:solidFill>
                    <a:schemeClr val="bg1"/>
                  </a:solidFill>
                  <a:latin typeface="Times New Roman" charset="0"/>
                  <a:ea typeface="SimSun" charset="0"/>
                  <a:cs typeface="SimSun" charset="0"/>
                </a:rPr>
                <a:t>Mối quan tâm của Đa-vít (Hòm GU./ Đền thờ)</a:t>
              </a:r>
            </a:p>
          </p:txBody>
        </p:sp>
        <p:sp>
          <p:nvSpPr>
            <p:cNvPr id="109629" name="Rectangle 12"/>
            <p:cNvSpPr>
              <a:spLocks noChangeArrowheads="1"/>
            </p:cNvSpPr>
            <p:nvPr/>
          </p:nvSpPr>
          <p:spPr bwMode="auto">
            <a:xfrm>
              <a:off x="2196" y="671"/>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09574" name="Group 13"/>
          <p:cNvGrpSpPr>
            <a:grpSpLocks/>
          </p:cNvGrpSpPr>
          <p:nvPr/>
        </p:nvGrpSpPr>
        <p:grpSpPr bwMode="auto">
          <a:xfrm>
            <a:off x="0" y="2141538"/>
            <a:ext cx="4605338" cy="742950"/>
            <a:chOff x="0" y="1304"/>
            <a:chExt cx="2196" cy="633"/>
          </a:xfrm>
        </p:grpSpPr>
        <p:sp>
          <p:nvSpPr>
            <p:cNvPr id="109626" name="Rectangle 14"/>
            <p:cNvSpPr>
              <a:spLocks noChangeArrowheads="1"/>
            </p:cNvSpPr>
            <p:nvPr/>
          </p:nvSpPr>
          <p:spPr bwMode="auto">
            <a:xfrm>
              <a:off x="32" y="1304"/>
              <a:ext cx="2132"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solidFill>
                    <a:schemeClr val="bg1"/>
                  </a:solidFill>
                  <a:latin typeface="Times New Roman" charset="0"/>
                  <a:ea typeface="SimSun" charset="0"/>
                  <a:cs typeface="SimSun" charset="0"/>
                </a:rPr>
                <a:t> Chg 1—9</a:t>
              </a:r>
            </a:p>
          </p:txBody>
        </p:sp>
        <p:sp>
          <p:nvSpPr>
            <p:cNvPr id="109627" name="Rectangle 15"/>
            <p:cNvSpPr>
              <a:spLocks noChangeArrowheads="1"/>
            </p:cNvSpPr>
            <p:nvPr/>
          </p:nvSpPr>
          <p:spPr bwMode="auto">
            <a:xfrm>
              <a:off x="0" y="1304"/>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09575" name="Group 16"/>
          <p:cNvGrpSpPr>
            <a:grpSpLocks/>
          </p:cNvGrpSpPr>
          <p:nvPr/>
        </p:nvGrpSpPr>
        <p:grpSpPr bwMode="auto">
          <a:xfrm>
            <a:off x="4605338" y="2141538"/>
            <a:ext cx="4538662" cy="742950"/>
            <a:chOff x="2196" y="1304"/>
            <a:chExt cx="2164" cy="633"/>
          </a:xfrm>
        </p:grpSpPr>
        <p:sp>
          <p:nvSpPr>
            <p:cNvPr id="109624" name="Rectangle 17"/>
            <p:cNvSpPr>
              <a:spLocks noChangeArrowheads="1"/>
            </p:cNvSpPr>
            <p:nvPr/>
          </p:nvSpPr>
          <p:spPr bwMode="auto">
            <a:xfrm>
              <a:off x="2228" y="1304"/>
              <a:ext cx="210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solidFill>
                    <a:schemeClr val="bg1"/>
                  </a:solidFill>
                  <a:ea typeface="SimSun" charset="0"/>
                  <a:cs typeface="SimSun" charset="0"/>
                </a:rPr>
                <a:t> </a:t>
              </a:r>
              <a:r>
                <a:rPr kumimoji="0" lang="en-US" altLang="zh-CN">
                  <a:solidFill>
                    <a:schemeClr val="bg1"/>
                  </a:solidFill>
                  <a:latin typeface="Times New Roman" charset="0"/>
                  <a:ea typeface="SimSun" charset="0"/>
                  <a:cs typeface="SimSun" charset="0"/>
                </a:rPr>
                <a:t>Chg 10—29</a:t>
              </a:r>
            </a:p>
          </p:txBody>
        </p:sp>
        <p:sp>
          <p:nvSpPr>
            <p:cNvPr id="109625" name="Rectangle 18"/>
            <p:cNvSpPr>
              <a:spLocks noChangeArrowheads="1"/>
            </p:cNvSpPr>
            <p:nvPr/>
          </p:nvSpPr>
          <p:spPr bwMode="auto">
            <a:xfrm>
              <a:off x="2196" y="1304"/>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09576" name="Group 19"/>
          <p:cNvGrpSpPr>
            <a:grpSpLocks/>
          </p:cNvGrpSpPr>
          <p:nvPr/>
        </p:nvGrpSpPr>
        <p:grpSpPr bwMode="auto">
          <a:xfrm>
            <a:off x="0" y="2884488"/>
            <a:ext cx="4605338" cy="742950"/>
            <a:chOff x="0" y="1937"/>
            <a:chExt cx="2196" cy="633"/>
          </a:xfrm>
        </p:grpSpPr>
        <p:sp>
          <p:nvSpPr>
            <p:cNvPr id="109622" name="Rectangle 20"/>
            <p:cNvSpPr>
              <a:spLocks noChangeArrowheads="1"/>
            </p:cNvSpPr>
            <p:nvPr/>
          </p:nvSpPr>
          <p:spPr bwMode="auto">
            <a:xfrm>
              <a:off x="32" y="1937"/>
              <a:ext cx="2132"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solidFill>
                    <a:schemeClr val="bg1"/>
                  </a:solidFill>
                  <a:latin typeface="Times New Roman" charset="0"/>
                  <a:ea typeface="SimSun" charset="0"/>
                  <a:cs typeface="SimSun" charset="0"/>
                </a:rPr>
                <a:t> Gia phả </a:t>
              </a:r>
            </a:p>
          </p:txBody>
        </p:sp>
        <p:sp>
          <p:nvSpPr>
            <p:cNvPr id="109623" name="Rectangle 21"/>
            <p:cNvSpPr>
              <a:spLocks noChangeArrowheads="1"/>
            </p:cNvSpPr>
            <p:nvPr/>
          </p:nvSpPr>
          <p:spPr bwMode="auto">
            <a:xfrm>
              <a:off x="0" y="1937"/>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09577" name="Group 22"/>
          <p:cNvGrpSpPr>
            <a:grpSpLocks/>
          </p:cNvGrpSpPr>
          <p:nvPr/>
        </p:nvGrpSpPr>
        <p:grpSpPr bwMode="auto">
          <a:xfrm>
            <a:off x="4605338" y="2884488"/>
            <a:ext cx="4538662" cy="742950"/>
            <a:chOff x="2196" y="1937"/>
            <a:chExt cx="2164" cy="633"/>
          </a:xfrm>
        </p:grpSpPr>
        <p:sp>
          <p:nvSpPr>
            <p:cNvPr id="109620" name="Rectangle 23"/>
            <p:cNvSpPr>
              <a:spLocks noChangeArrowheads="1"/>
            </p:cNvSpPr>
            <p:nvPr/>
          </p:nvSpPr>
          <p:spPr bwMode="auto">
            <a:xfrm>
              <a:off x="2228" y="1937"/>
              <a:ext cx="210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solidFill>
                    <a:schemeClr val="bg1"/>
                  </a:solidFill>
                  <a:ea typeface="SimSun" charset="0"/>
                  <a:cs typeface="SimSun" charset="0"/>
                </a:rPr>
                <a:t> </a:t>
              </a:r>
              <a:r>
                <a:rPr kumimoji="0" lang="en-US" altLang="zh-CN">
                  <a:solidFill>
                    <a:schemeClr val="bg1"/>
                  </a:solidFill>
                  <a:latin typeface="Times New Roman" charset="0"/>
                  <a:ea typeface="SimSun" charset="0"/>
                  <a:cs typeface="SimSun" charset="0"/>
                </a:rPr>
                <a:t>Lịch sử</a:t>
              </a:r>
            </a:p>
          </p:txBody>
        </p:sp>
        <p:sp>
          <p:nvSpPr>
            <p:cNvPr id="109621" name="Rectangle 24"/>
            <p:cNvSpPr>
              <a:spLocks noChangeArrowheads="1"/>
            </p:cNvSpPr>
            <p:nvPr/>
          </p:nvSpPr>
          <p:spPr bwMode="auto">
            <a:xfrm>
              <a:off x="2196" y="1937"/>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09578" name="Group 25"/>
          <p:cNvGrpSpPr>
            <a:grpSpLocks/>
          </p:cNvGrpSpPr>
          <p:nvPr/>
        </p:nvGrpSpPr>
        <p:grpSpPr bwMode="auto">
          <a:xfrm>
            <a:off x="0" y="3627438"/>
            <a:ext cx="4605338" cy="742950"/>
            <a:chOff x="0" y="2570"/>
            <a:chExt cx="2196" cy="633"/>
          </a:xfrm>
        </p:grpSpPr>
        <p:sp>
          <p:nvSpPr>
            <p:cNvPr id="109618" name="Rectangle 26"/>
            <p:cNvSpPr>
              <a:spLocks noChangeArrowheads="1"/>
            </p:cNvSpPr>
            <p:nvPr/>
          </p:nvSpPr>
          <p:spPr bwMode="auto">
            <a:xfrm>
              <a:off x="32" y="2570"/>
              <a:ext cx="2132"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solidFill>
                    <a:schemeClr val="bg1"/>
                  </a:solidFill>
                  <a:latin typeface="Times New Roman" charset="0"/>
                  <a:ea typeface="SimSun" charset="0"/>
                  <a:cs typeface="SimSun" charset="0"/>
                </a:rPr>
                <a:t>Tổ tiên</a:t>
              </a:r>
            </a:p>
          </p:txBody>
        </p:sp>
        <p:sp>
          <p:nvSpPr>
            <p:cNvPr id="109619" name="Rectangle 27"/>
            <p:cNvSpPr>
              <a:spLocks noChangeArrowheads="1"/>
            </p:cNvSpPr>
            <p:nvPr/>
          </p:nvSpPr>
          <p:spPr bwMode="auto">
            <a:xfrm>
              <a:off x="0" y="2570"/>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09579" name="Group 28"/>
          <p:cNvGrpSpPr>
            <a:grpSpLocks/>
          </p:cNvGrpSpPr>
          <p:nvPr/>
        </p:nvGrpSpPr>
        <p:grpSpPr bwMode="auto">
          <a:xfrm>
            <a:off x="4605338" y="3627438"/>
            <a:ext cx="4538662" cy="742950"/>
            <a:chOff x="2196" y="2570"/>
            <a:chExt cx="2164" cy="633"/>
          </a:xfrm>
        </p:grpSpPr>
        <p:sp>
          <p:nvSpPr>
            <p:cNvPr id="109616" name="Rectangle 29"/>
            <p:cNvSpPr>
              <a:spLocks noChangeArrowheads="1"/>
            </p:cNvSpPr>
            <p:nvPr/>
          </p:nvSpPr>
          <p:spPr bwMode="auto">
            <a:xfrm>
              <a:off x="2228" y="2570"/>
              <a:ext cx="210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solidFill>
                    <a:schemeClr val="bg1"/>
                  </a:solidFill>
                  <a:ea typeface="SimSun" charset="0"/>
                  <a:cs typeface="SimSun" charset="0"/>
                </a:rPr>
                <a:t> </a:t>
              </a:r>
              <a:r>
                <a:rPr kumimoji="0" lang="en-US" altLang="zh-CN">
                  <a:solidFill>
                    <a:schemeClr val="bg1"/>
                  </a:solidFill>
                  <a:latin typeface="Times New Roman" charset="0"/>
                  <a:ea typeface="SimSun" charset="0"/>
                  <a:cs typeface="SimSun" charset="0"/>
                </a:rPr>
                <a:t>Hoạt động</a:t>
              </a:r>
            </a:p>
          </p:txBody>
        </p:sp>
        <p:sp>
          <p:nvSpPr>
            <p:cNvPr id="109617" name="Rectangle 30"/>
            <p:cNvSpPr>
              <a:spLocks noChangeArrowheads="1"/>
            </p:cNvSpPr>
            <p:nvPr/>
          </p:nvSpPr>
          <p:spPr bwMode="auto">
            <a:xfrm>
              <a:off x="2196" y="2570"/>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09580" name="Group 31"/>
          <p:cNvGrpSpPr>
            <a:grpSpLocks/>
          </p:cNvGrpSpPr>
          <p:nvPr/>
        </p:nvGrpSpPr>
        <p:grpSpPr bwMode="auto">
          <a:xfrm>
            <a:off x="0" y="4370388"/>
            <a:ext cx="4605338" cy="744537"/>
            <a:chOff x="0" y="3203"/>
            <a:chExt cx="2196" cy="633"/>
          </a:xfrm>
        </p:grpSpPr>
        <p:sp>
          <p:nvSpPr>
            <p:cNvPr id="109614" name="Rectangle 32"/>
            <p:cNvSpPr>
              <a:spLocks noChangeArrowheads="1"/>
            </p:cNvSpPr>
            <p:nvPr/>
          </p:nvSpPr>
          <p:spPr bwMode="auto">
            <a:xfrm>
              <a:off x="32" y="3203"/>
              <a:ext cx="2132"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solidFill>
                    <a:schemeClr val="bg1"/>
                  </a:solidFill>
                  <a:latin typeface="Times New Roman" charset="0"/>
                  <a:ea typeface="SimSun" charset="0"/>
                  <a:cs typeface="SimSun" charset="0"/>
                </a:rPr>
                <a:t>Ngôi của Sau-lơ đến Đa-vít</a:t>
              </a:r>
            </a:p>
          </p:txBody>
        </p:sp>
        <p:sp>
          <p:nvSpPr>
            <p:cNvPr id="109615" name="Rectangle 33"/>
            <p:cNvSpPr>
              <a:spLocks noChangeArrowheads="1"/>
            </p:cNvSpPr>
            <p:nvPr/>
          </p:nvSpPr>
          <p:spPr bwMode="auto">
            <a:xfrm>
              <a:off x="0" y="3203"/>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09581" name="Group 34"/>
          <p:cNvGrpSpPr>
            <a:grpSpLocks/>
          </p:cNvGrpSpPr>
          <p:nvPr/>
        </p:nvGrpSpPr>
        <p:grpSpPr bwMode="auto">
          <a:xfrm>
            <a:off x="4605338" y="4370388"/>
            <a:ext cx="4538662" cy="744537"/>
            <a:chOff x="2196" y="3203"/>
            <a:chExt cx="2164" cy="633"/>
          </a:xfrm>
        </p:grpSpPr>
        <p:sp>
          <p:nvSpPr>
            <p:cNvPr id="109612" name="Rectangle 35"/>
            <p:cNvSpPr>
              <a:spLocks noChangeArrowheads="1"/>
            </p:cNvSpPr>
            <p:nvPr/>
          </p:nvSpPr>
          <p:spPr bwMode="auto">
            <a:xfrm>
              <a:off x="2228" y="3203"/>
              <a:ext cx="210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solidFill>
                    <a:schemeClr val="bg1"/>
                  </a:solidFill>
                  <a:ea typeface="SimSun" charset="0"/>
                  <a:cs typeface="SimSun" charset="0"/>
                </a:rPr>
                <a:t> </a:t>
              </a:r>
              <a:r>
                <a:rPr kumimoji="0" lang="en-US" altLang="zh-CN">
                  <a:solidFill>
                    <a:schemeClr val="bg1"/>
                  </a:solidFill>
                  <a:latin typeface="Times New Roman" charset="0"/>
                  <a:ea typeface="SimSun" charset="0"/>
                  <a:cs typeface="SimSun" charset="0"/>
                </a:rPr>
                <a:t>Ngai của Đa-vít đến Sa-lô-môn</a:t>
              </a:r>
            </a:p>
          </p:txBody>
        </p:sp>
        <p:sp>
          <p:nvSpPr>
            <p:cNvPr id="109613" name="Rectangle 36"/>
            <p:cNvSpPr>
              <a:spLocks noChangeArrowheads="1"/>
            </p:cNvSpPr>
            <p:nvPr/>
          </p:nvSpPr>
          <p:spPr bwMode="auto">
            <a:xfrm>
              <a:off x="2196" y="3203"/>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09582" name="Group 37"/>
          <p:cNvGrpSpPr>
            <a:grpSpLocks/>
          </p:cNvGrpSpPr>
          <p:nvPr/>
        </p:nvGrpSpPr>
        <p:grpSpPr bwMode="auto">
          <a:xfrm>
            <a:off x="0" y="5114925"/>
            <a:ext cx="4605338" cy="742950"/>
            <a:chOff x="0" y="3836"/>
            <a:chExt cx="2196" cy="633"/>
          </a:xfrm>
        </p:grpSpPr>
        <p:sp>
          <p:nvSpPr>
            <p:cNvPr id="109610" name="Rectangle 38"/>
            <p:cNvSpPr>
              <a:spLocks noChangeArrowheads="1"/>
            </p:cNvSpPr>
            <p:nvPr/>
          </p:nvSpPr>
          <p:spPr bwMode="auto">
            <a:xfrm>
              <a:off x="32" y="3836"/>
              <a:ext cx="2132"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solidFill>
                    <a:schemeClr val="bg1"/>
                  </a:solidFill>
                  <a:ea typeface="SimSun" charset="0"/>
                  <a:cs typeface="SimSun" charset="0"/>
                </a:rPr>
                <a:t> </a:t>
              </a:r>
              <a:r>
                <a:rPr kumimoji="0" lang="en-US" altLang="zh-CN">
                  <a:solidFill>
                    <a:schemeClr val="bg1"/>
                  </a:solidFill>
                  <a:latin typeface="Times New Roman" charset="0"/>
                  <a:ea typeface="SimSun" charset="0"/>
                  <a:cs typeface="SimSun" charset="0"/>
                </a:rPr>
                <a:t>4143-1011 TC (3132 năm)</a:t>
              </a:r>
            </a:p>
          </p:txBody>
        </p:sp>
        <p:sp>
          <p:nvSpPr>
            <p:cNvPr id="109611" name="Rectangle 39"/>
            <p:cNvSpPr>
              <a:spLocks noChangeArrowheads="1"/>
            </p:cNvSpPr>
            <p:nvPr/>
          </p:nvSpPr>
          <p:spPr bwMode="auto">
            <a:xfrm>
              <a:off x="0" y="3836"/>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09583" name="Group 40"/>
          <p:cNvGrpSpPr>
            <a:grpSpLocks/>
          </p:cNvGrpSpPr>
          <p:nvPr/>
        </p:nvGrpSpPr>
        <p:grpSpPr bwMode="auto">
          <a:xfrm>
            <a:off x="4605338" y="5114925"/>
            <a:ext cx="4538662" cy="742950"/>
            <a:chOff x="2196" y="3836"/>
            <a:chExt cx="2164" cy="633"/>
          </a:xfrm>
        </p:grpSpPr>
        <p:sp>
          <p:nvSpPr>
            <p:cNvPr id="109608" name="Rectangle 41"/>
            <p:cNvSpPr>
              <a:spLocks noChangeArrowheads="1"/>
            </p:cNvSpPr>
            <p:nvPr/>
          </p:nvSpPr>
          <p:spPr bwMode="auto">
            <a:xfrm>
              <a:off x="2228" y="3836"/>
              <a:ext cx="210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solidFill>
                    <a:schemeClr val="bg1"/>
                  </a:solidFill>
                  <a:latin typeface="Times New Roman" charset="0"/>
                  <a:ea typeface="SimSun" charset="0"/>
                  <a:cs typeface="SimSun" charset="0"/>
                </a:rPr>
                <a:t>1011-971 BC (40 years)</a:t>
              </a:r>
            </a:p>
          </p:txBody>
        </p:sp>
        <p:sp>
          <p:nvSpPr>
            <p:cNvPr id="109609" name="Rectangle 42"/>
            <p:cNvSpPr>
              <a:spLocks noChangeArrowheads="1"/>
            </p:cNvSpPr>
            <p:nvPr/>
          </p:nvSpPr>
          <p:spPr bwMode="auto">
            <a:xfrm>
              <a:off x="2196" y="3836"/>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09584" name="Group 43"/>
          <p:cNvGrpSpPr>
            <a:grpSpLocks/>
          </p:cNvGrpSpPr>
          <p:nvPr/>
        </p:nvGrpSpPr>
        <p:grpSpPr bwMode="auto">
          <a:xfrm>
            <a:off x="0" y="5857875"/>
            <a:ext cx="1073150" cy="923925"/>
            <a:chOff x="0" y="4469"/>
            <a:chExt cx="512" cy="787"/>
          </a:xfrm>
        </p:grpSpPr>
        <p:sp>
          <p:nvSpPr>
            <p:cNvPr id="109606" name="Rectangle 44"/>
            <p:cNvSpPr>
              <a:spLocks noChangeArrowheads="1"/>
            </p:cNvSpPr>
            <p:nvPr/>
          </p:nvSpPr>
          <p:spPr bwMode="auto">
            <a:xfrm>
              <a:off x="32" y="4469"/>
              <a:ext cx="448"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600">
                  <a:solidFill>
                    <a:schemeClr val="bg1"/>
                  </a:solidFill>
                  <a:latin typeface="Times New Roman" charset="0"/>
                  <a:ea typeface="SimSun" charset="0"/>
                  <a:cs typeface="SimSun" charset="0"/>
                </a:rPr>
                <a:t>Dòng dõi Đa-vít</a:t>
              </a:r>
            </a:p>
            <a:p>
              <a:pPr algn="ctr">
                <a:lnSpc>
                  <a:spcPct val="100000"/>
                </a:lnSpc>
                <a:spcBef>
                  <a:spcPct val="0"/>
                </a:spcBef>
                <a:buFontTx/>
                <a:buNone/>
              </a:pPr>
              <a:r>
                <a:rPr kumimoji="0" lang="en-US" altLang="zh-CN" sz="1600">
                  <a:solidFill>
                    <a:schemeClr val="bg1"/>
                  </a:solidFill>
                  <a:latin typeface="Times New Roman" charset="0"/>
                  <a:ea typeface="SimSun" charset="0"/>
                  <a:cs typeface="SimSun" charset="0"/>
                </a:rPr>
                <a:t>1—3</a:t>
              </a:r>
            </a:p>
          </p:txBody>
        </p:sp>
        <p:sp>
          <p:nvSpPr>
            <p:cNvPr id="109607" name="Rectangle 45"/>
            <p:cNvSpPr>
              <a:spLocks noChangeArrowheads="1"/>
            </p:cNvSpPr>
            <p:nvPr/>
          </p:nvSpPr>
          <p:spPr bwMode="auto">
            <a:xfrm>
              <a:off x="0" y="4469"/>
              <a:ext cx="51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09585" name="Group 46"/>
          <p:cNvGrpSpPr>
            <a:grpSpLocks/>
          </p:cNvGrpSpPr>
          <p:nvPr/>
        </p:nvGrpSpPr>
        <p:grpSpPr bwMode="auto">
          <a:xfrm>
            <a:off x="1073150" y="5857875"/>
            <a:ext cx="1090613" cy="923925"/>
            <a:chOff x="512" y="4469"/>
            <a:chExt cx="520" cy="787"/>
          </a:xfrm>
        </p:grpSpPr>
        <p:sp>
          <p:nvSpPr>
            <p:cNvPr id="109604" name="Rectangle 47"/>
            <p:cNvSpPr>
              <a:spLocks noChangeArrowheads="1"/>
            </p:cNvSpPr>
            <p:nvPr/>
          </p:nvSpPr>
          <p:spPr bwMode="auto">
            <a:xfrm>
              <a:off x="544" y="4469"/>
              <a:ext cx="456"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600">
                  <a:solidFill>
                    <a:schemeClr val="bg1"/>
                  </a:solidFill>
                  <a:latin typeface="Times New Roman" charset="0"/>
                  <a:ea typeface="SimSun" charset="0"/>
                  <a:cs typeface="SimSun" charset="0"/>
                </a:rPr>
                <a:t>Dòng dõi theo chi phái</a:t>
              </a:r>
            </a:p>
            <a:p>
              <a:pPr algn="ctr">
                <a:lnSpc>
                  <a:spcPct val="100000"/>
                </a:lnSpc>
                <a:spcBef>
                  <a:spcPct val="0"/>
                </a:spcBef>
                <a:buFontTx/>
                <a:buNone/>
              </a:pPr>
              <a:r>
                <a:rPr kumimoji="0" lang="en-US" altLang="zh-CN" sz="1600">
                  <a:solidFill>
                    <a:schemeClr val="bg1"/>
                  </a:solidFill>
                  <a:latin typeface="Times New Roman" charset="0"/>
                  <a:ea typeface="SimSun" charset="0"/>
                  <a:cs typeface="SimSun" charset="0"/>
                </a:rPr>
                <a:t>4—8</a:t>
              </a:r>
            </a:p>
          </p:txBody>
        </p:sp>
        <p:sp>
          <p:nvSpPr>
            <p:cNvPr id="109605" name="Rectangle 48"/>
            <p:cNvSpPr>
              <a:spLocks noChangeArrowheads="1"/>
            </p:cNvSpPr>
            <p:nvPr/>
          </p:nvSpPr>
          <p:spPr bwMode="auto">
            <a:xfrm>
              <a:off x="512" y="4469"/>
              <a:ext cx="520"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09586" name="Group 49"/>
          <p:cNvGrpSpPr>
            <a:grpSpLocks/>
          </p:cNvGrpSpPr>
          <p:nvPr/>
        </p:nvGrpSpPr>
        <p:grpSpPr bwMode="auto">
          <a:xfrm>
            <a:off x="2163763" y="5857875"/>
            <a:ext cx="1250950" cy="923925"/>
            <a:chOff x="1032" y="4469"/>
            <a:chExt cx="596" cy="787"/>
          </a:xfrm>
        </p:grpSpPr>
        <p:sp>
          <p:nvSpPr>
            <p:cNvPr id="109602" name="Rectangle 50"/>
            <p:cNvSpPr>
              <a:spLocks noChangeArrowheads="1"/>
            </p:cNvSpPr>
            <p:nvPr/>
          </p:nvSpPr>
          <p:spPr bwMode="auto">
            <a:xfrm>
              <a:off x="1064" y="4469"/>
              <a:ext cx="532"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600">
                  <a:solidFill>
                    <a:schemeClr val="bg1"/>
                  </a:solidFill>
                  <a:latin typeface="Times New Roman" charset="0"/>
                  <a:ea typeface="SimSun" charset="0"/>
                  <a:cs typeface="SimSun" charset="0"/>
                </a:rPr>
                <a:t>Thầy tế lễ /</a:t>
              </a:r>
            </a:p>
            <a:p>
              <a:pPr algn="ctr">
                <a:lnSpc>
                  <a:spcPct val="100000"/>
                </a:lnSpc>
                <a:spcBef>
                  <a:spcPct val="0"/>
                </a:spcBef>
                <a:buFontTx/>
                <a:buNone/>
              </a:pPr>
              <a:r>
                <a:rPr kumimoji="0" lang="en-US" altLang="zh-CN" sz="1600">
                  <a:solidFill>
                    <a:schemeClr val="bg1"/>
                  </a:solidFill>
                  <a:latin typeface="Times New Roman" charset="0"/>
                  <a:ea typeface="SimSun" charset="0"/>
                  <a:cs typeface="SimSun" charset="0"/>
                </a:rPr>
                <a:t>Lê-vi</a:t>
              </a:r>
            </a:p>
            <a:p>
              <a:pPr algn="ctr">
                <a:lnSpc>
                  <a:spcPct val="100000"/>
                </a:lnSpc>
                <a:spcBef>
                  <a:spcPct val="0"/>
                </a:spcBef>
                <a:buFontTx/>
                <a:buNone/>
              </a:pPr>
              <a:r>
                <a:rPr kumimoji="0" lang="en-US" altLang="zh-CN" sz="1600">
                  <a:solidFill>
                    <a:schemeClr val="bg1"/>
                  </a:solidFill>
                  <a:latin typeface="Times New Roman" charset="0"/>
                  <a:ea typeface="SimSun" charset="0"/>
                  <a:cs typeface="SimSun" charset="0"/>
                </a:rPr>
                <a:t>9:1-34</a:t>
              </a:r>
            </a:p>
          </p:txBody>
        </p:sp>
        <p:sp>
          <p:nvSpPr>
            <p:cNvPr id="109603" name="Rectangle 51"/>
            <p:cNvSpPr>
              <a:spLocks noChangeArrowheads="1"/>
            </p:cNvSpPr>
            <p:nvPr/>
          </p:nvSpPr>
          <p:spPr bwMode="auto">
            <a:xfrm>
              <a:off x="1032" y="4469"/>
              <a:ext cx="596"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09587" name="Group 52"/>
          <p:cNvGrpSpPr>
            <a:grpSpLocks/>
          </p:cNvGrpSpPr>
          <p:nvPr/>
        </p:nvGrpSpPr>
        <p:grpSpPr bwMode="auto">
          <a:xfrm>
            <a:off x="3414713" y="5857875"/>
            <a:ext cx="1190625" cy="923925"/>
            <a:chOff x="1628" y="4469"/>
            <a:chExt cx="568" cy="787"/>
          </a:xfrm>
        </p:grpSpPr>
        <p:sp>
          <p:nvSpPr>
            <p:cNvPr id="109600" name="Rectangle 53"/>
            <p:cNvSpPr>
              <a:spLocks noChangeArrowheads="1"/>
            </p:cNvSpPr>
            <p:nvPr/>
          </p:nvSpPr>
          <p:spPr bwMode="auto">
            <a:xfrm>
              <a:off x="1660" y="4469"/>
              <a:ext cx="504"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600">
                  <a:solidFill>
                    <a:schemeClr val="bg1"/>
                  </a:solidFill>
                  <a:latin typeface="Times New Roman" charset="0"/>
                  <a:ea typeface="SimSun" charset="0"/>
                  <a:cs typeface="SimSun" charset="0"/>
                </a:rPr>
                <a:t>Dòng dõi Sau-lơ</a:t>
              </a:r>
            </a:p>
            <a:p>
              <a:pPr algn="ctr">
                <a:lnSpc>
                  <a:spcPct val="100000"/>
                </a:lnSpc>
                <a:spcBef>
                  <a:spcPct val="0"/>
                </a:spcBef>
                <a:buFontTx/>
                <a:buNone/>
              </a:pPr>
              <a:r>
                <a:rPr kumimoji="0" lang="en-US" altLang="zh-CN" sz="1600">
                  <a:solidFill>
                    <a:schemeClr val="bg1"/>
                  </a:solidFill>
                  <a:latin typeface="Times New Roman" charset="0"/>
                  <a:ea typeface="SimSun" charset="0"/>
                  <a:cs typeface="SimSun" charset="0"/>
                </a:rPr>
                <a:t>9:35-44</a:t>
              </a:r>
            </a:p>
          </p:txBody>
        </p:sp>
        <p:sp>
          <p:nvSpPr>
            <p:cNvPr id="109601" name="Rectangle 54"/>
            <p:cNvSpPr>
              <a:spLocks noChangeArrowheads="1"/>
            </p:cNvSpPr>
            <p:nvPr/>
          </p:nvSpPr>
          <p:spPr bwMode="auto">
            <a:xfrm>
              <a:off x="1628"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09588" name="Group 55"/>
          <p:cNvGrpSpPr>
            <a:grpSpLocks/>
          </p:cNvGrpSpPr>
          <p:nvPr/>
        </p:nvGrpSpPr>
        <p:grpSpPr bwMode="auto">
          <a:xfrm>
            <a:off x="4605338" y="5857875"/>
            <a:ext cx="1192212" cy="923925"/>
            <a:chOff x="2196" y="4469"/>
            <a:chExt cx="568" cy="787"/>
          </a:xfrm>
        </p:grpSpPr>
        <p:sp>
          <p:nvSpPr>
            <p:cNvPr id="109598" name="Rectangle 56"/>
            <p:cNvSpPr>
              <a:spLocks noChangeArrowheads="1"/>
            </p:cNvSpPr>
            <p:nvPr/>
          </p:nvSpPr>
          <p:spPr bwMode="auto">
            <a:xfrm>
              <a:off x="2228" y="4469"/>
              <a:ext cx="504"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600">
                  <a:solidFill>
                    <a:schemeClr val="bg1"/>
                  </a:solidFill>
                  <a:latin typeface="Times New Roman" charset="0"/>
                  <a:ea typeface="SimSun" charset="0"/>
                  <a:cs typeface="SimSun" charset="0"/>
                </a:rPr>
                <a:t>Lên ngôi</a:t>
              </a:r>
              <a:endParaRPr kumimoji="0" lang="en-US" altLang="zh-CN" sz="1800">
                <a:solidFill>
                  <a:schemeClr val="bg1"/>
                </a:solidFill>
                <a:latin typeface="Times New Roman" charset="0"/>
                <a:ea typeface="SimSun" charset="0"/>
                <a:cs typeface="SimSun" charset="0"/>
              </a:endParaRPr>
            </a:p>
            <a:p>
              <a:pPr algn="ctr">
                <a:lnSpc>
                  <a:spcPct val="100000"/>
                </a:lnSpc>
                <a:spcBef>
                  <a:spcPct val="0"/>
                </a:spcBef>
                <a:buFontTx/>
                <a:buNone/>
              </a:pPr>
              <a:r>
                <a:rPr kumimoji="0" lang="en-US" altLang="zh-CN" sz="1800">
                  <a:solidFill>
                    <a:schemeClr val="bg1"/>
                  </a:solidFill>
                  <a:latin typeface="Times New Roman" charset="0"/>
                  <a:ea typeface="SimSun" charset="0"/>
                  <a:cs typeface="SimSun" charset="0"/>
                </a:rPr>
                <a:t>10—12</a:t>
              </a:r>
            </a:p>
          </p:txBody>
        </p:sp>
        <p:sp>
          <p:nvSpPr>
            <p:cNvPr id="109599" name="Rectangle 57"/>
            <p:cNvSpPr>
              <a:spLocks noChangeArrowheads="1"/>
            </p:cNvSpPr>
            <p:nvPr/>
          </p:nvSpPr>
          <p:spPr bwMode="auto">
            <a:xfrm>
              <a:off x="2196"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sp>
        <p:nvSpPr>
          <p:cNvPr id="109589" name="Rectangle 58"/>
          <p:cNvSpPr>
            <a:spLocks noChangeArrowheads="1"/>
          </p:cNvSpPr>
          <p:nvPr/>
        </p:nvSpPr>
        <p:spPr bwMode="auto">
          <a:xfrm>
            <a:off x="5791200" y="5857875"/>
            <a:ext cx="990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600">
                <a:solidFill>
                  <a:schemeClr val="bg1"/>
                </a:solidFill>
                <a:latin typeface="Times New Roman" charset="0"/>
                <a:ea typeface="SimSun" charset="0"/>
                <a:cs typeface="SimSun" charset="0"/>
              </a:rPr>
              <a:t>Tôn trọng Hòm GU.</a:t>
            </a:r>
          </a:p>
          <a:p>
            <a:pPr algn="ctr">
              <a:lnSpc>
                <a:spcPct val="100000"/>
              </a:lnSpc>
              <a:spcBef>
                <a:spcPct val="0"/>
              </a:spcBef>
              <a:buFontTx/>
              <a:buNone/>
            </a:pPr>
            <a:r>
              <a:rPr kumimoji="0" lang="en-US" altLang="zh-CN" sz="1600">
                <a:solidFill>
                  <a:schemeClr val="bg1"/>
                </a:solidFill>
                <a:latin typeface="Times New Roman" charset="0"/>
                <a:ea typeface="SimSun" charset="0"/>
                <a:cs typeface="SimSun" charset="0"/>
              </a:rPr>
              <a:t>13—17</a:t>
            </a:r>
          </a:p>
        </p:txBody>
      </p:sp>
      <p:sp>
        <p:nvSpPr>
          <p:cNvPr id="109590" name="Rectangle 59"/>
          <p:cNvSpPr>
            <a:spLocks noChangeArrowheads="1"/>
          </p:cNvSpPr>
          <p:nvPr/>
        </p:nvSpPr>
        <p:spPr bwMode="auto">
          <a:xfrm>
            <a:off x="5797550" y="5857875"/>
            <a:ext cx="1039813" cy="92392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nvGrpSpPr>
          <p:cNvPr id="109591" name="Group 60"/>
          <p:cNvGrpSpPr>
            <a:grpSpLocks/>
          </p:cNvGrpSpPr>
          <p:nvPr/>
        </p:nvGrpSpPr>
        <p:grpSpPr bwMode="auto">
          <a:xfrm>
            <a:off x="6837363" y="5857875"/>
            <a:ext cx="1116012" cy="923925"/>
            <a:chOff x="3260" y="4469"/>
            <a:chExt cx="532" cy="787"/>
          </a:xfrm>
        </p:grpSpPr>
        <p:sp>
          <p:nvSpPr>
            <p:cNvPr id="109596" name="Rectangle 61"/>
            <p:cNvSpPr>
              <a:spLocks noChangeArrowheads="1"/>
            </p:cNvSpPr>
            <p:nvPr/>
          </p:nvSpPr>
          <p:spPr bwMode="auto">
            <a:xfrm>
              <a:off x="3292" y="4469"/>
              <a:ext cx="468"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000">
                  <a:solidFill>
                    <a:schemeClr val="bg1"/>
                  </a:solidFill>
                  <a:ea typeface="SimSun" charset="0"/>
                  <a:cs typeface="SimSun" charset="0"/>
                </a:rPr>
                <a:t> </a:t>
              </a:r>
              <a:r>
                <a:rPr kumimoji="0" lang="en-US" altLang="zh-CN" sz="1400">
                  <a:solidFill>
                    <a:schemeClr val="bg1"/>
                  </a:solidFill>
                  <a:latin typeface="Times New Roman" charset="0"/>
                  <a:ea typeface="SimSun" charset="0"/>
                  <a:cs typeface="SimSun" charset="0"/>
                </a:rPr>
                <a:t>Chiến thắng quân sự</a:t>
              </a:r>
            </a:p>
            <a:p>
              <a:pPr algn="ctr">
                <a:lnSpc>
                  <a:spcPct val="100000"/>
                </a:lnSpc>
                <a:spcBef>
                  <a:spcPct val="0"/>
                </a:spcBef>
                <a:buFontTx/>
                <a:buNone/>
              </a:pPr>
              <a:r>
                <a:rPr kumimoji="0" lang="en-US" altLang="zh-CN" sz="1400">
                  <a:solidFill>
                    <a:schemeClr val="bg1"/>
                  </a:solidFill>
                  <a:latin typeface="Times New Roman" charset="0"/>
                  <a:ea typeface="SimSun" charset="0"/>
                  <a:cs typeface="SimSun" charset="0"/>
                </a:rPr>
                <a:t>18—20</a:t>
              </a:r>
            </a:p>
          </p:txBody>
        </p:sp>
        <p:sp>
          <p:nvSpPr>
            <p:cNvPr id="109597" name="Rectangle 62"/>
            <p:cNvSpPr>
              <a:spLocks noChangeArrowheads="1"/>
            </p:cNvSpPr>
            <p:nvPr/>
          </p:nvSpPr>
          <p:spPr bwMode="auto">
            <a:xfrm>
              <a:off x="3260" y="4469"/>
              <a:ext cx="53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09592" name="Group 63"/>
          <p:cNvGrpSpPr>
            <a:grpSpLocks/>
          </p:cNvGrpSpPr>
          <p:nvPr/>
        </p:nvGrpSpPr>
        <p:grpSpPr bwMode="auto">
          <a:xfrm>
            <a:off x="7953375" y="5857875"/>
            <a:ext cx="1190625" cy="923925"/>
            <a:chOff x="3792" y="4469"/>
            <a:chExt cx="568" cy="787"/>
          </a:xfrm>
        </p:grpSpPr>
        <p:sp>
          <p:nvSpPr>
            <p:cNvPr id="109594" name="Rectangle 64"/>
            <p:cNvSpPr>
              <a:spLocks noChangeArrowheads="1"/>
            </p:cNvSpPr>
            <p:nvPr/>
          </p:nvSpPr>
          <p:spPr bwMode="auto">
            <a:xfrm>
              <a:off x="3824" y="4469"/>
              <a:ext cx="504"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600">
                  <a:solidFill>
                    <a:schemeClr val="bg1"/>
                  </a:solidFill>
                  <a:latin typeface="Times New Roman" charset="0"/>
                  <a:ea typeface="SimSun" charset="0"/>
                  <a:cs typeface="SimSun" charset="0"/>
                </a:rPr>
                <a:t>Chuẩn bị cho Đền thờ</a:t>
              </a:r>
            </a:p>
            <a:p>
              <a:pPr algn="ctr">
                <a:lnSpc>
                  <a:spcPct val="100000"/>
                </a:lnSpc>
                <a:spcBef>
                  <a:spcPct val="0"/>
                </a:spcBef>
                <a:buFontTx/>
                <a:buNone/>
              </a:pPr>
              <a:r>
                <a:rPr kumimoji="0" lang="en-US" altLang="zh-CN" sz="1600">
                  <a:solidFill>
                    <a:schemeClr val="bg1"/>
                  </a:solidFill>
                  <a:latin typeface="Times New Roman" charset="0"/>
                  <a:ea typeface="SimSun" charset="0"/>
                  <a:cs typeface="SimSun" charset="0"/>
                </a:rPr>
                <a:t>21—29</a:t>
              </a:r>
            </a:p>
          </p:txBody>
        </p:sp>
        <p:sp>
          <p:nvSpPr>
            <p:cNvPr id="109595" name="Rectangle 65"/>
            <p:cNvSpPr>
              <a:spLocks noChangeArrowheads="1"/>
            </p:cNvSpPr>
            <p:nvPr/>
          </p:nvSpPr>
          <p:spPr bwMode="auto">
            <a:xfrm>
              <a:off x="3792"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sp>
        <p:nvSpPr>
          <p:cNvPr id="109593" name="WordArt 66"/>
          <p:cNvSpPr>
            <a:spLocks noChangeArrowheads="1" noChangeShapeType="1" noTextEdit="1"/>
          </p:cNvSpPr>
          <p:nvPr/>
        </p:nvSpPr>
        <p:spPr bwMode="auto">
          <a:xfrm>
            <a:off x="152400" y="0"/>
            <a:ext cx="3124200" cy="609600"/>
          </a:xfrm>
          <a:prstGeom prst="rect">
            <a:avLst/>
          </a:prstGeom>
        </p:spPr>
        <p:txBody>
          <a:bodyPr wrap="none" fromWordArt="1">
            <a:prstTxWarp prst="textPlain">
              <a:avLst>
                <a:gd name="adj" fmla="val 50000"/>
              </a:avLst>
            </a:prstTxWarp>
          </a:bodyPr>
          <a:lstStyle/>
          <a:p>
            <a:pPr algn="ctr">
              <a:buFontTx/>
              <a:buNone/>
            </a:pPr>
            <a:r>
              <a:rPr lang="en-US" sz="36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a:ea typeface="Arial"/>
                <a:cs typeface="Arial"/>
              </a:rPr>
              <a:t>1 Sử Ký</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en-US" b="1">
                <a:latin typeface="Arial Black" charset="0"/>
                <a:ea typeface="ＭＳ Ｐゴシック" charset="0"/>
              </a:rPr>
              <a:t>Áp dụng</a:t>
            </a:r>
          </a:p>
        </p:txBody>
      </p:sp>
      <p:sp>
        <p:nvSpPr>
          <p:cNvPr id="159747" name="Rectangle 3"/>
          <p:cNvSpPr>
            <a:spLocks noGrp="1" noChangeArrowheads="1"/>
          </p:cNvSpPr>
          <p:nvPr>
            <p:ph type="body" idx="1"/>
          </p:nvPr>
        </p:nvSpPr>
        <p:spPr/>
        <p:txBody>
          <a:bodyPr/>
          <a:lstStyle/>
          <a:p>
            <a:pPr algn="ctr">
              <a:lnSpc>
                <a:spcPct val="90000"/>
              </a:lnSpc>
              <a:buFontTx/>
              <a:buNone/>
            </a:pPr>
            <a:r>
              <a:rPr lang="en-US" altLang="zh-CN" b="1">
                <a:latin typeface="Times New Roman" charset="0"/>
                <a:ea typeface="SimSun" charset="0"/>
                <a:cs typeface="SimSun" charset="0"/>
              </a:rPr>
              <a:t>Hạ mình xuống khi Chúa nâng bạn lên để bạn khỏi trở thành thần tượng của chính mình.</a:t>
            </a:r>
          </a:p>
          <a:p>
            <a:pPr algn="ctr">
              <a:lnSpc>
                <a:spcPct val="90000"/>
              </a:lnSpc>
              <a:buFontTx/>
              <a:buNone/>
            </a:pPr>
            <a:r>
              <a:rPr lang="en-US" altLang="zh-CN" sz="2800" b="1">
                <a:latin typeface="Times" charset="0"/>
                <a:ea typeface="SimSun" charset="0"/>
                <a:cs typeface="SimSun" charset="0"/>
              </a:rPr>
              <a:t> </a:t>
            </a:r>
          </a:p>
          <a:p>
            <a:pPr algn="ctr">
              <a:lnSpc>
                <a:spcPct val="90000"/>
              </a:lnSpc>
              <a:buFontTx/>
              <a:buNone/>
            </a:pPr>
            <a:r>
              <a:rPr lang="en-US" altLang="zh-CN" sz="2400" b="1">
                <a:latin typeface="Times" charset="0"/>
                <a:ea typeface="SimSun" charset="0"/>
                <a:cs typeface="SimSun" charset="0"/>
              </a:rPr>
              <a:t>“Thành công không bao giờ là sự kết thúc;</a:t>
            </a:r>
          </a:p>
          <a:p>
            <a:pPr algn="ctr">
              <a:lnSpc>
                <a:spcPct val="90000"/>
              </a:lnSpc>
              <a:buFontTx/>
              <a:buNone/>
            </a:pPr>
            <a:r>
              <a:rPr lang="en-US" altLang="zh-CN" sz="2400" b="1">
                <a:latin typeface="Times" charset="0"/>
                <a:ea typeface="SimSun" charset="0"/>
                <a:cs typeface="SimSun" charset="0"/>
              </a:rPr>
              <a:t>  Thất bại không bao giờ là đòn quyết định;</a:t>
            </a:r>
          </a:p>
          <a:p>
            <a:pPr algn="ctr">
              <a:lnSpc>
                <a:spcPct val="90000"/>
              </a:lnSpc>
              <a:buFontTx/>
              <a:buNone/>
            </a:pPr>
            <a:r>
              <a:rPr lang="en-US" altLang="zh-CN" sz="2400" b="1">
                <a:latin typeface="Times" charset="0"/>
                <a:ea typeface="SimSun" charset="0"/>
                <a:cs typeface="SimSun" charset="0"/>
              </a:rPr>
              <a:t>  Đó là sự khích lệ [khiêm tốn] đáng kể.”</a:t>
            </a:r>
          </a:p>
          <a:p>
            <a:pPr algn="ctr">
              <a:lnSpc>
                <a:spcPct val="90000"/>
              </a:lnSpc>
              <a:buFontTx/>
              <a:buNone/>
            </a:pPr>
            <a:r>
              <a:rPr lang="en-US" altLang="zh-CN" sz="2400" b="1">
                <a:latin typeface="Times" charset="0"/>
                <a:ea typeface="SimSun" charset="0"/>
                <a:cs typeface="SimSun" charset="0"/>
              </a:rPr>
              <a:t> </a:t>
            </a:r>
          </a:p>
          <a:p>
            <a:pPr algn="ctr">
              <a:lnSpc>
                <a:spcPct val="90000"/>
              </a:lnSpc>
              <a:buFontTx/>
              <a:buNone/>
            </a:pPr>
            <a:r>
              <a:rPr lang="en-US" altLang="zh-CN" sz="2400" b="1">
                <a:latin typeface="Times" charset="0"/>
                <a:ea typeface="SimSun" charset="0"/>
                <a:cs typeface="SimSun" charset="0"/>
              </a:rPr>
              <a:t>	—Winston Churchill, adapted </a:t>
            </a:r>
          </a:p>
        </p:txBody>
      </p:sp>
      <p:sp>
        <p:nvSpPr>
          <p:cNvPr id="159748" name="Text Box 4"/>
          <p:cNvSpPr txBox="1">
            <a:spLocks noChangeArrowheads="1"/>
          </p:cNvSpPr>
          <p:nvPr/>
        </p:nvSpPr>
        <p:spPr bwMode="auto">
          <a:xfrm>
            <a:off x="8259763" y="1524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271</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b="1">
                <a:latin typeface="Tahoma" charset="0"/>
                <a:ea typeface="ＭＳ Ｐゴシック" charset="0"/>
                <a:cs typeface="Tahoma" charset="0"/>
              </a:rPr>
              <a:t>Tựa sách</a:t>
            </a:r>
          </a:p>
        </p:txBody>
      </p:sp>
      <p:sp>
        <p:nvSpPr>
          <p:cNvPr id="16387" name="Rectangle 3"/>
          <p:cNvSpPr>
            <a:spLocks noGrp="1" noChangeArrowheads="1"/>
          </p:cNvSpPr>
          <p:nvPr>
            <p:ph type="body" idx="1"/>
          </p:nvPr>
        </p:nvSpPr>
        <p:spPr>
          <a:xfrm>
            <a:off x="304800" y="1981200"/>
            <a:ext cx="8458200" cy="4648200"/>
          </a:xfrm>
        </p:spPr>
        <p:txBody>
          <a:bodyPr/>
          <a:lstStyle/>
          <a:p>
            <a:pPr>
              <a:lnSpc>
                <a:spcPct val="80000"/>
              </a:lnSpc>
            </a:pPr>
            <a:r>
              <a:rPr lang="en-US" altLang="zh-CN" sz="2400" b="1">
                <a:latin typeface="Times New Roman" charset="0"/>
                <a:ea typeface="SimSun" charset="0"/>
                <a:cs typeface="SimSun" charset="0"/>
              </a:rPr>
              <a:t>Như với sách Sa-mu-ên và Các vua, sách Sử Ký nguyên thủy gồm một cuộn duy nhất.  Tên tiếng Hê-bơ-rơ</a:t>
            </a:r>
            <a:r>
              <a:rPr lang="en-US" altLang="zh-CN" sz="2400" b="1">
                <a:latin typeface="Arial Narrow" charset="0"/>
                <a:ea typeface="SimSun" charset="0"/>
                <a:cs typeface="SimSun" charset="0"/>
              </a:rPr>
              <a:t> (</a:t>
            </a:r>
            <a:r>
              <a:rPr lang="en-US" altLang="zh-CN" sz="2400" b="1">
                <a:latin typeface="Bwhebb" charset="0"/>
                <a:ea typeface="SimSun" charset="0"/>
                <a:cs typeface="SimSun" charset="0"/>
              </a:rPr>
              <a:t>~yimyh yrbd</a:t>
            </a:r>
            <a:r>
              <a:rPr lang="en-US" altLang="zh-CN" sz="2400" b="1">
                <a:latin typeface="Arial Narrow" charset="0"/>
                <a:ea typeface="SimSun" charset="0"/>
                <a:cs typeface="SimSun" charset="0"/>
              </a:rPr>
              <a:t> </a:t>
            </a:r>
            <a:r>
              <a:rPr lang="en-US" altLang="zh-CN" sz="2400" b="1" i="1" u="sng">
                <a:latin typeface="Arial Narrow" charset="0"/>
                <a:ea typeface="SimSun" charset="0"/>
                <a:cs typeface="SimSun" charset="0"/>
              </a:rPr>
              <a:t>D</a:t>
            </a:r>
            <a:r>
              <a:rPr lang="en-US" altLang="zh-CN" sz="2400" b="1" i="1">
                <a:latin typeface="Arial Narrow" charset="0"/>
                <a:ea typeface="SimSun" charset="0"/>
                <a:cs typeface="SimSun" charset="0"/>
              </a:rPr>
              <a:t>i</a:t>
            </a:r>
            <a:r>
              <a:rPr lang="en-US" altLang="zh-CN" sz="2400" b="1" i="1" u="sng">
                <a:latin typeface="Arial Narrow" charset="0"/>
                <a:ea typeface="SimSun" charset="0"/>
                <a:cs typeface="SimSun" charset="0"/>
              </a:rPr>
              <a:t>b</a:t>
            </a:r>
            <a:r>
              <a:rPr lang="en-US" altLang="zh-CN" sz="2400" b="1" i="1">
                <a:latin typeface="Arial Narrow" charset="0"/>
                <a:ea typeface="SimSun" charset="0"/>
                <a:cs typeface="SimSun" charset="0"/>
              </a:rPr>
              <a:t>ere Hayyamim</a:t>
            </a:r>
            <a:r>
              <a:rPr lang="en-US" altLang="zh-CN" sz="2400" b="1">
                <a:latin typeface="Arial Narrow" charset="0"/>
                <a:ea typeface="SimSun" charset="0"/>
                <a:cs typeface="SimSun" charset="0"/>
              </a:rPr>
              <a:t>) </a:t>
            </a:r>
            <a:r>
              <a:rPr lang="en-US" altLang="zh-CN" sz="2400" b="1">
                <a:latin typeface="Times New Roman" charset="0"/>
                <a:ea typeface="SimSun" charset="0"/>
                <a:cs typeface="SimSun" charset="0"/>
              </a:rPr>
              <a:t>dịch là “Các lời (ký thuật, sự kiện) của các ngày," theo thành ngữ hiện đại là “Những sự kiện của các thời kỳ."  </a:t>
            </a:r>
          </a:p>
          <a:p>
            <a:pPr>
              <a:lnSpc>
                <a:spcPct val="80000"/>
              </a:lnSpc>
            </a:pPr>
            <a:r>
              <a:rPr lang="en-US" altLang="zh-CN" sz="2400" b="1">
                <a:latin typeface="Times New Roman" charset="0"/>
                <a:ea typeface="SimSun" charset="0"/>
                <a:cs typeface="SimSun" charset="0"/>
              </a:rPr>
              <a:t>Sách được phân chia trong bản 70 (Septuagint) với tên là </a:t>
            </a:r>
            <a:r>
              <a:rPr lang="en-US" altLang="zh-CN" sz="2400" b="1" i="1">
                <a:latin typeface="Times New Roman" charset="0"/>
                <a:ea typeface="SimSun" charset="0"/>
                <a:cs typeface="SimSun" charset="0"/>
              </a:rPr>
              <a:t>Paraleipomenon</a:t>
            </a:r>
            <a:r>
              <a:rPr lang="en-US" altLang="zh-CN" sz="2400" b="1">
                <a:latin typeface="Times New Roman" charset="0"/>
                <a:ea typeface="SimSun" charset="0"/>
                <a:cs typeface="SimSun" charset="0"/>
              </a:rPr>
              <a:t>, “Về những điều bị bỏ sót," chỉ về những dữ liệu không có trong Sa-mu-ên và Các Vua.  Tuy nhiên, tựa sách này không đúng vì ngụ ý rằng sách Sử Ký chỉ cung cấp những điều thiếu vắng trong sách Các Vua, là điều không thể giải thích cho những bản tường thuật tương đồng và những sự nhấn mạnh khác nhau giữa hai sách.  </a:t>
            </a:r>
          </a:p>
          <a:p>
            <a:pPr>
              <a:lnSpc>
                <a:spcPct val="80000"/>
              </a:lnSpc>
            </a:pPr>
            <a:r>
              <a:rPr lang="en-US" altLang="zh-CN" sz="2400" b="1">
                <a:latin typeface="Times New Roman" charset="0"/>
                <a:ea typeface="SimSun" charset="0"/>
                <a:cs typeface="SimSun" charset="0"/>
              </a:rPr>
              <a:t>Tựa đề tiếng Anh “Sử Ký" có lẽ là thích hợp nhất.  Tên này bắt nguồn từ bản  Latin Vulgate của Jerome (kh. 395 SC) vì ông nhận thấy sách ghi chép sử ký của toàn bộ lịch sử thánh.</a:t>
            </a:r>
          </a:p>
        </p:txBody>
      </p:sp>
      <p:sp>
        <p:nvSpPr>
          <p:cNvPr id="160772" name="Text Box 4"/>
          <p:cNvSpPr txBox="1">
            <a:spLocks noChangeArrowheads="1"/>
          </p:cNvSpPr>
          <p:nvPr/>
        </p:nvSpPr>
        <p:spPr bwMode="auto">
          <a:xfrm>
            <a:off x="8259763" y="1524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272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 calcmode="lin" valueType="num">
                                      <p:cBhvr additive="base">
                                        <p:cTn id="19" dur="500" fill="hold"/>
                                        <p:tgtEl>
                                          <p:spTgt spid="163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8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3" name="Rectangle 2"/>
          <p:cNvSpPr>
            <a:spLocks noGrp="1" noChangeArrowheads="1"/>
          </p:cNvSpPr>
          <p:nvPr>
            <p:ph type="title"/>
          </p:nvPr>
        </p:nvSpPr>
        <p:spPr/>
        <p:txBody>
          <a:bodyPr/>
          <a:lstStyle/>
          <a:p>
            <a:r>
              <a:rPr lang="en-US" b="1">
                <a:latin typeface="Myriad Pro" charset="0"/>
                <a:ea typeface="ＭＳ Ｐゴシック" charset="0"/>
              </a:rPr>
              <a:t>Tác quyền</a:t>
            </a:r>
          </a:p>
        </p:txBody>
      </p:sp>
      <p:sp>
        <p:nvSpPr>
          <p:cNvPr id="161794" name="Text Box 5"/>
          <p:cNvSpPr txBox="1">
            <a:spLocks noChangeArrowheads="1"/>
          </p:cNvSpPr>
          <p:nvPr/>
        </p:nvSpPr>
        <p:spPr bwMode="auto">
          <a:xfrm>
            <a:off x="8335963" y="1524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272</a:t>
            </a:r>
          </a:p>
        </p:txBody>
      </p:sp>
      <p:sp>
        <p:nvSpPr>
          <p:cNvPr id="17418" name="Rectangle 10"/>
          <p:cNvSpPr>
            <a:spLocks noGrp="1" noChangeArrowheads="1"/>
          </p:cNvSpPr>
          <p:nvPr>
            <p:ph type="body" sz="half" idx="1"/>
          </p:nvPr>
        </p:nvSpPr>
        <p:spPr>
          <a:xfrm>
            <a:off x="152400" y="1600200"/>
            <a:ext cx="3733800" cy="4114800"/>
          </a:xfrm>
          <a:noFill/>
        </p:spPr>
        <p:txBody>
          <a:bodyPr/>
          <a:lstStyle/>
          <a:p>
            <a:pPr algn="ctr">
              <a:buFontTx/>
              <a:buNone/>
            </a:pPr>
            <a:r>
              <a:rPr lang="en-US" altLang="zh-CN" sz="2200" b="1" u="sng">
                <a:latin typeface="Times New Roman" charset="0"/>
                <a:ea typeface="SimSun" charset="0"/>
                <a:cs typeface="SimSun" charset="0"/>
              </a:rPr>
              <a:t>Ngoại chứng</a:t>
            </a:r>
            <a:endParaRPr lang="en-US" altLang="zh-CN" sz="2200" b="1">
              <a:latin typeface="Times New Roman" charset="0"/>
              <a:ea typeface="SimSun" charset="0"/>
              <a:cs typeface="SimSun" charset="0"/>
            </a:endParaRPr>
          </a:p>
          <a:p>
            <a:r>
              <a:rPr lang="en-US" altLang="zh-CN" sz="2200" b="1">
                <a:latin typeface="Times New Roman" charset="0"/>
                <a:ea typeface="SimSun" charset="0"/>
                <a:cs typeface="SimSun" charset="0"/>
              </a:rPr>
              <a:t>Kinh Talmud  nói thầy tế lễ E-xơ-ra là tác giả của sách.</a:t>
            </a:r>
          </a:p>
          <a:p>
            <a:r>
              <a:rPr lang="en-US" altLang="zh-CN" sz="2200" b="1">
                <a:latin typeface="Times New Roman" charset="0"/>
                <a:ea typeface="SimSun" charset="0"/>
                <a:cs typeface="SimSun" charset="0"/>
              </a:rPr>
              <a:t>Một số học giả Talmud tin rằng Nê-hê-mi viết phần gia phả (1 Sử 1—9).</a:t>
            </a:r>
            <a:r>
              <a:rPr lang="en-US" altLang="zh-CN" sz="2000" b="1">
                <a:latin typeface="Arial Narrow" charset="0"/>
                <a:ea typeface="SimSun" charset="0"/>
                <a:cs typeface="SimSun" charset="0"/>
              </a:rPr>
              <a:t>  </a:t>
            </a:r>
          </a:p>
          <a:p>
            <a:endParaRPr lang="en-US" sz="2000" b="1">
              <a:latin typeface="Arial Narrow" charset="0"/>
              <a:ea typeface="SimSun" charset="0"/>
              <a:cs typeface="SimSun" charset="0"/>
            </a:endParaRPr>
          </a:p>
        </p:txBody>
      </p:sp>
      <p:sp>
        <p:nvSpPr>
          <p:cNvPr id="17419" name="Rectangle 11"/>
          <p:cNvSpPr>
            <a:spLocks noGrp="1" noChangeArrowheads="1"/>
          </p:cNvSpPr>
          <p:nvPr>
            <p:ph type="body" sz="half" idx="2"/>
          </p:nvPr>
        </p:nvSpPr>
        <p:spPr>
          <a:xfrm>
            <a:off x="3886200" y="1524000"/>
            <a:ext cx="5029200" cy="5486400"/>
          </a:xfrm>
          <a:noFill/>
        </p:spPr>
        <p:txBody>
          <a:bodyPr/>
          <a:lstStyle/>
          <a:p>
            <a:pPr algn="ctr">
              <a:lnSpc>
                <a:spcPct val="80000"/>
              </a:lnSpc>
              <a:buFontTx/>
              <a:buNone/>
            </a:pPr>
            <a:r>
              <a:rPr lang="en-US" altLang="zh-CN" sz="2200" b="1" u="sng">
                <a:latin typeface="Times New Roman" charset="0"/>
                <a:ea typeface="SimSun" charset="0"/>
                <a:cs typeface="SimSun" charset="0"/>
              </a:rPr>
              <a:t>Nội chứng</a:t>
            </a:r>
            <a:endParaRPr lang="en-US" altLang="zh-CN" sz="2200" b="1">
              <a:latin typeface="Times New Roman" charset="0"/>
              <a:ea typeface="SimSun" charset="0"/>
              <a:cs typeface="SimSun" charset="0"/>
            </a:endParaRPr>
          </a:p>
          <a:p>
            <a:pPr>
              <a:lnSpc>
                <a:spcPct val="85000"/>
              </a:lnSpc>
            </a:pPr>
            <a:r>
              <a:rPr lang="en-US" altLang="zh-CN" sz="2200" b="1">
                <a:latin typeface="Times New Roman" charset="0"/>
                <a:ea typeface="SimSun" charset="0"/>
                <a:cs typeface="SimSun" charset="0"/>
              </a:rPr>
              <a:t>Sách cho thấy rằng sách được viết bởi một thầy tế lễ khi sách ngụ ý về Đền thờ, chức tể lễ, &amp; dòng dõi thần quyền của Đa-vít trong vương quốc Giu-đa.</a:t>
            </a:r>
          </a:p>
          <a:p>
            <a:pPr>
              <a:lnSpc>
                <a:spcPct val="85000"/>
              </a:lnSpc>
            </a:pPr>
            <a:r>
              <a:rPr lang="en-US" altLang="zh-CN" sz="2200" b="1">
                <a:latin typeface="Times New Roman" charset="0"/>
                <a:ea typeface="SimSun" charset="0"/>
                <a:cs typeface="SimSun" charset="0"/>
              </a:rPr>
              <a:t>Phong cách của sách tương tự như sách E-xơ-ra &amp; cả hai cùng có chung tầm nhìn của một thầy tế lễ: các gia phả, thờ phượng tại đền thờ, chực vụ thầy tế lễ, &amp; vâng giữ Luật Pháp.</a:t>
            </a:r>
          </a:p>
          <a:p>
            <a:pPr>
              <a:lnSpc>
                <a:spcPct val="85000"/>
              </a:lnSpc>
            </a:pPr>
            <a:r>
              <a:rPr lang="en-US" altLang="zh-CN" sz="2200" b="1">
                <a:latin typeface="Times New Roman" charset="0"/>
                <a:ea typeface="SimSun" charset="0"/>
                <a:cs typeface="SimSun" charset="0"/>
              </a:rPr>
              <a:t>Tác quyền của E-xơ-ra đặc biệt được ủng hộ trong Exơ 1:1-3 lặp lại những câu cuối của 2 Sử 36:22-23 hầu như giống hệt nhau.</a:t>
            </a:r>
            <a:endParaRPr lang="en-US" sz="2200" b="1">
              <a:latin typeface="Times New Roman" charset="0"/>
              <a:ea typeface="SimSun" charset="0"/>
              <a:cs typeface="SimSu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8">
                                            <p:txEl>
                                              <p:pRg st="0" end="0"/>
                                            </p:txEl>
                                          </p:spTgt>
                                        </p:tgtEl>
                                        <p:attrNameLst>
                                          <p:attrName>style.visibility</p:attrName>
                                        </p:attrNameLst>
                                      </p:cBhvr>
                                      <p:to>
                                        <p:strVal val="visible"/>
                                      </p:to>
                                    </p:set>
                                    <p:anim calcmode="lin" valueType="num">
                                      <p:cBhvr additive="base">
                                        <p:cTn id="7" dur="500" fill="hold"/>
                                        <p:tgtEl>
                                          <p:spTgt spid="1741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8">
                                            <p:txEl>
                                              <p:pRg st="1" end="1"/>
                                            </p:txEl>
                                          </p:spTgt>
                                        </p:tgtEl>
                                        <p:attrNameLst>
                                          <p:attrName>style.visibility</p:attrName>
                                        </p:attrNameLst>
                                      </p:cBhvr>
                                      <p:to>
                                        <p:strVal val="visible"/>
                                      </p:to>
                                    </p:set>
                                    <p:anim calcmode="lin" valueType="num">
                                      <p:cBhvr additive="base">
                                        <p:cTn id="13" dur="500" fill="hold"/>
                                        <p:tgtEl>
                                          <p:spTgt spid="1741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18">
                                            <p:txEl>
                                              <p:pRg st="2" end="2"/>
                                            </p:txEl>
                                          </p:spTgt>
                                        </p:tgtEl>
                                        <p:attrNameLst>
                                          <p:attrName>style.visibility</p:attrName>
                                        </p:attrNameLst>
                                      </p:cBhvr>
                                      <p:to>
                                        <p:strVal val="visible"/>
                                      </p:to>
                                    </p:set>
                                    <p:anim calcmode="lin" valueType="num">
                                      <p:cBhvr additive="base">
                                        <p:cTn id="19" dur="500" fill="hold"/>
                                        <p:tgtEl>
                                          <p:spTgt spid="1741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7419">
                                            <p:txEl>
                                              <p:pRg st="0" end="0"/>
                                            </p:txEl>
                                          </p:spTgt>
                                        </p:tgtEl>
                                        <p:attrNameLst>
                                          <p:attrName>style.visibility</p:attrName>
                                        </p:attrNameLst>
                                      </p:cBhvr>
                                      <p:to>
                                        <p:strVal val="visible"/>
                                      </p:to>
                                    </p:set>
                                    <p:anim calcmode="lin" valueType="num">
                                      <p:cBhvr additive="base">
                                        <p:cTn id="25" dur="500" fill="hold"/>
                                        <p:tgtEl>
                                          <p:spTgt spid="17419">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74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7419">
                                            <p:txEl>
                                              <p:pRg st="1" end="1"/>
                                            </p:txEl>
                                          </p:spTgt>
                                        </p:tgtEl>
                                        <p:attrNameLst>
                                          <p:attrName>style.visibility</p:attrName>
                                        </p:attrNameLst>
                                      </p:cBhvr>
                                      <p:to>
                                        <p:strVal val="visible"/>
                                      </p:to>
                                    </p:set>
                                    <p:anim calcmode="lin" valueType="num">
                                      <p:cBhvr additive="base">
                                        <p:cTn id="31" dur="500" fill="hold"/>
                                        <p:tgtEl>
                                          <p:spTgt spid="17419">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74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7419">
                                            <p:txEl>
                                              <p:pRg st="2" end="2"/>
                                            </p:txEl>
                                          </p:spTgt>
                                        </p:tgtEl>
                                        <p:attrNameLst>
                                          <p:attrName>style.visibility</p:attrName>
                                        </p:attrNameLst>
                                      </p:cBhvr>
                                      <p:to>
                                        <p:strVal val="visible"/>
                                      </p:to>
                                    </p:set>
                                    <p:anim calcmode="lin" valueType="num">
                                      <p:cBhvr additive="base">
                                        <p:cTn id="37" dur="500" fill="hold"/>
                                        <p:tgtEl>
                                          <p:spTgt spid="17419">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74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7419">
                                            <p:txEl>
                                              <p:pRg st="3" end="3"/>
                                            </p:txEl>
                                          </p:spTgt>
                                        </p:tgtEl>
                                        <p:attrNameLst>
                                          <p:attrName>style.visibility</p:attrName>
                                        </p:attrNameLst>
                                      </p:cBhvr>
                                      <p:to>
                                        <p:strVal val="visible"/>
                                      </p:to>
                                    </p:set>
                                    <p:anim calcmode="lin" valueType="num">
                                      <p:cBhvr additive="base">
                                        <p:cTn id="43" dur="500" fill="hold"/>
                                        <p:tgtEl>
                                          <p:spTgt spid="17419">
                                            <p:txEl>
                                              <p:pRg st="3" end="3"/>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74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build="p" autoUpdateAnimBg="0"/>
      <p:bldP spid="17419"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18444" name="Rectangle 12"/>
          <p:cNvSpPr>
            <a:spLocks noGrp="1" noChangeArrowheads="1"/>
          </p:cNvSpPr>
          <p:nvPr>
            <p:ph type="body" idx="1"/>
          </p:nvPr>
        </p:nvSpPr>
        <p:spPr>
          <a:xfrm>
            <a:off x="304800" y="1600200"/>
            <a:ext cx="8839200" cy="5257800"/>
          </a:xfrm>
          <a:noFill/>
        </p:spPr>
        <p:txBody>
          <a:bodyPr/>
          <a:lstStyle/>
          <a:p>
            <a:pPr>
              <a:lnSpc>
                <a:spcPct val="80000"/>
              </a:lnSpc>
              <a:buFont typeface="Wingdings" charset="0"/>
              <a:buChar char="Ø"/>
            </a:pPr>
            <a:r>
              <a:rPr lang="en-US" altLang="zh-CN" sz="2700" b="1">
                <a:latin typeface="Times New Roman" charset="0"/>
                <a:ea typeface="SimSun" charset="0"/>
                <a:cs typeface="SimSun" charset="0"/>
              </a:rPr>
              <a:t>Những tham khảo về sự lưu đày của Giu-đa (1 Sử 6:15; 9:1) cho thấy rằng việc này được hoàn tất sau 586 TC. </a:t>
            </a:r>
          </a:p>
          <a:p>
            <a:pPr>
              <a:lnSpc>
                <a:spcPct val="80000"/>
              </a:lnSpc>
              <a:buFont typeface="Wingdings" charset="0"/>
              <a:buChar char="Ø"/>
            </a:pPr>
            <a:r>
              <a:rPr lang="en-US" altLang="zh-CN" sz="2700" b="1">
                <a:latin typeface="Times New Roman" charset="0"/>
                <a:ea typeface="SimSun" charset="0"/>
                <a:cs typeface="SimSun" charset="0"/>
              </a:rPr>
              <a:t>Sử ký được hoàn thành một thời gian dài sau cuộc trở về từ Ba-by-lôn, (1 Sử 3:17-24).  Sách cho thấy rằng người cuối cùng trong Sử Ký là A-na-ni (v. 24) thế hệ thứ 8 tính từ Giê-hô-gia-kin (v. 17), người bị bắt làm phu tù đến Ba-by-lôn năm 598 TC.  Giả định 25 năm cho mỗi thế hệ thì thế hệ thứ 8 này đặt năm sinh của A-na-ni vào kh. 425 to 400 TC.  </a:t>
            </a:r>
          </a:p>
          <a:p>
            <a:pPr>
              <a:lnSpc>
                <a:spcPct val="80000"/>
              </a:lnSpc>
              <a:buFont typeface="Wingdings" charset="0"/>
              <a:buChar char="Ø"/>
            </a:pPr>
            <a:r>
              <a:rPr lang="en-US" altLang="zh-CN" sz="2700" b="1">
                <a:latin typeface="Times New Roman" charset="0"/>
                <a:ea typeface="SimSun" charset="0"/>
                <a:cs typeface="SimSun" charset="0"/>
              </a:rPr>
              <a:t>Ký thuật của cuộc hồi hương (2 Sử 36:22-23) cũng chứng tỏ cho một niên đại sau cuộc lưu đày.</a:t>
            </a:r>
          </a:p>
          <a:p>
            <a:pPr>
              <a:lnSpc>
                <a:spcPct val="80000"/>
              </a:lnSpc>
              <a:buFont typeface="Wingdings" charset="0"/>
              <a:buChar char="Ø"/>
            </a:pPr>
            <a:r>
              <a:rPr lang="en-US" altLang="zh-CN" sz="2700" b="1">
                <a:latin typeface="Times New Roman" charset="0"/>
                <a:ea typeface="SimSun" charset="0"/>
                <a:cs typeface="SimSun" charset="0"/>
              </a:rPr>
              <a:t>Tuy nhiên, E-xơ-ra là tác giả của sách &amp; và chức vụ của ông trong Kinh Thánh không vượt quá khoảng năm 445 (tk. Nê 12:36).</a:t>
            </a:r>
            <a:endParaRPr lang="en-US" altLang="zh-CN" sz="2400" b="1">
              <a:latin typeface="Times New Roman" charset="0"/>
              <a:ea typeface="SimSun" charset="0"/>
              <a:cs typeface="SimSun" charset="0"/>
            </a:endParaRPr>
          </a:p>
        </p:txBody>
      </p:sp>
      <p:sp>
        <p:nvSpPr>
          <p:cNvPr id="162819" name="Rectangle 6"/>
          <p:cNvSpPr>
            <a:spLocks noGrp="1" noChangeArrowheads="1"/>
          </p:cNvSpPr>
          <p:nvPr>
            <p:ph type="title"/>
          </p:nvPr>
        </p:nvSpPr>
        <p:spPr/>
        <p:txBody>
          <a:bodyPr/>
          <a:lstStyle/>
          <a:p>
            <a:r>
              <a:rPr lang="en-US" b="1">
                <a:latin typeface="Tahoma" charset="0"/>
                <a:ea typeface="ＭＳ Ｐゴシック" charset="0"/>
              </a:rPr>
              <a:t>Niên đại</a:t>
            </a:r>
          </a:p>
        </p:txBody>
      </p:sp>
      <p:sp>
        <p:nvSpPr>
          <p:cNvPr id="162820" name="Text Box 5"/>
          <p:cNvSpPr txBox="1">
            <a:spLocks noChangeArrowheads="1"/>
          </p:cNvSpPr>
          <p:nvPr/>
        </p:nvSpPr>
        <p:spPr bwMode="auto">
          <a:xfrm>
            <a:off x="8335963" y="1524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272</a:t>
            </a:r>
          </a:p>
        </p:txBody>
      </p:sp>
      <p:sp>
        <p:nvSpPr>
          <p:cNvPr id="18442" name="Text Box 10"/>
          <p:cNvSpPr txBox="1">
            <a:spLocks noChangeArrowheads="1"/>
          </p:cNvSpPr>
          <p:nvPr/>
        </p:nvSpPr>
        <p:spPr bwMode="auto">
          <a:xfrm rot="-600000">
            <a:off x="812800" y="2936875"/>
            <a:ext cx="7313613" cy="1941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buFontTx/>
              <a:buNone/>
            </a:pPr>
            <a:r>
              <a:rPr kumimoji="0" lang="en-US" altLang="zh-CN" sz="2600">
                <a:latin typeface="Times New Roman" charset="0"/>
                <a:ea typeface="SimSun" charset="0"/>
                <a:cs typeface="SimSun" charset="0"/>
              </a:rPr>
              <a:t>Vì thế, sự ước tính tốt nhất của niên đại của thời gian biên soạn của sách là vào khoảng giữa </a:t>
            </a:r>
            <a:r>
              <a:rPr kumimoji="0" lang="en-US" altLang="zh-CN" sz="2600" u="sng">
                <a:latin typeface="Times New Roman" charset="0"/>
                <a:ea typeface="SimSun" charset="0"/>
                <a:cs typeface="SimSun" charset="0"/>
              </a:rPr>
              <a:t>450-425 TC</a:t>
            </a:r>
            <a:r>
              <a:rPr kumimoji="0" lang="en-US" altLang="zh-CN" sz="2600">
                <a:latin typeface="Times New Roman" charset="0"/>
                <a:ea typeface="SimSun" charset="0"/>
                <a:cs typeface="SimSun" charset="0"/>
              </a:rPr>
              <a:t>. </a:t>
            </a:r>
            <a:r>
              <a:rPr lang="en-US" altLang="zh-CN" sz="2600">
                <a:latin typeface="Times New Roman" charset="0"/>
                <a:ea typeface="SimSun" charset="0"/>
                <a:cs typeface="SimSun" charset="0"/>
              </a:rPr>
              <a:t>Ký thuật về cuộc hồi hương (2 Sử 36:22-23) cũng lập luận cho niên đại hậu lưu đày.</a:t>
            </a:r>
            <a:endParaRPr lang="en-US" sz="2600">
              <a:latin typeface="Times New Roman" charset="0"/>
              <a:ea typeface="SimSun" charset="0"/>
              <a:cs typeface="SimSun"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44">
                                            <p:txEl>
                                              <p:pRg st="0" end="0"/>
                                            </p:txEl>
                                          </p:spTgt>
                                        </p:tgtEl>
                                        <p:attrNameLst>
                                          <p:attrName>style.visibility</p:attrName>
                                        </p:attrNameLst>
                                      </p:cBhvr>
                                      <p:to>
                                        <p:strVal val="visible"/>
                                      </p:to>
                                    </p:set>
                                    <p:anim calcmode="lin" valueType="num">
                                      <p:cBhvr additive="base">
                                        <p:cTn id="7" dur="500" fill="hold"/>
                                        <p:tgtEl>
                                          <p:spTgt spid="1844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44">
                                            <p:txEl>
                                              <p:pRg st="1" end="1"/>
                                            </p:txEl>
                                          </p:spTgt>
                                        </p:tgtEl>
                                        <p:attrNameLst>
                                          <p:attrName>style.visibility</p:attrName>
                                        </p:attrNameLst>
                                      </p:cBhvr>
                                      <p:to>
                                        <p:strVal val="visible"/>
                                      </p:to>
                                    </p:set>
                                    <p:anim calcmode="lin" valueType="num">
                                      <p:cBhvr additive="base">
                                        <p:cTn id="13" dur="500" fill="hold"/>
                                        <p:tgtEl>
                                          <p:spTgt spid="1844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44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44">
                                            <p:txEl>
                                              <p:pRg st="2" end="2"/>
                                            </p:txEl>
                                          </p:spTgt>
                                        </p:tgtEl>
                                        <p:attrNameLst>
                                          <p:attrName>style.visibility</p:attrName>
                                        </p:attrNameLst>
                                      </p:cBhvr>
                                      <p:to>
                                        <p:strVal val="visible"/>
                                      </p:to>
                                    </p:set>
                                    <p:anim calcmode="lin" valueType="num">
                                      <p:cBhvr additive="base">
                                        <p:cTn id="19" dur="500" fill="hold"/>
                                        <p:tgtEl>
                                          <p:spTgt spid="1844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44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444">
                                            <p:txEl>
                                              <p:pRg st="3" end="3"/>
                                            </p:txEl>
                                          </p:spTgt>
                                        </p:tgtEl>
                                        <p:attrNameLst>
                                          <p:attrName>style.visibility</p:attrName>
                                        </p:attrNameLst>
                                      </p:cBhvr>
                                      <p:to>
                                        <p:strVal val="visible"/>
                                      </p:to>
                                    </p:set>
                                    <p:anim calcmode="lin" valueType="num">
                                      <p:cBhvr additive="base">
                                        <p:cTn id="25" dur="500" fill="hold"/>
                                        <p:tgtEl>
                                          <p:spTgt spid="1844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44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8442"/>
                                        </p:tgtEl>
                                        <p:attrNameLst>
                                          <p:attrName>style.visibility</p:attrName>
                                        </p:attrNameLst>
                                      </p:cBhvr>
                                      <p:to>
                                        <p:strVal val="visible"/>
                                      </p:to>
                                    </p:set>
                                    <p:anim calcmode="lin" valueType="num">
                                      <p:cBhvr>
                                        <p:cTn id="31" dur="1000" fill="hold"/>
                                        <p:tgtEl>
                                          <p:spTgt spid="18442"/>
                                        </p:tgtEl>
                                        <p:attrNameLst>
                                          <p:attrName>ppt_w</p:attrName>
                                        </p:attrNameLst>
                                      </p:cBhvr>
                                      <p:tavLst>
                                        <p:tav tm="0">
                                          <p:val>
                                            <p:fltVal val="0"/>
                                          </p:val>
                                        </p:tav>
                                        <p:tav tm="100000">
                                          <p:val>
                                            <p:strVal val="#ppt_w"/>
                                          </p:val>
                                        </p:tav>
                                      </p:tavLst>
                                    </p:anim>
                                    <p:anim calcmode="lin" valueType="num">
                                      <p:cBhvr>
                                        <p:cTn id="32" dur="1000" fill="hold"/>
                                        <p:tgtEl>
                                          <p:spTgt spid="18442"/>
                                        </p:tgtEl>
                                        <p:attrNameLst>
                                          <p:attrName>ppt_h</p:attrName>
                                        </p:attrNameLst>
                                      </p:cBhvr>
                                      <p:tavLst>
                                        <p:tav tm="0">
                                          <p:val>
                                            <p:fltVal val="0"/>
                                          </p:val>
                                        </p:tav>
                                        <p:tav tm="100000">
                                          <p:val>
                                            <p:strVal val="#ppt_h"/>
                                          </p:val>
                                        </p:tav>
                                      </p:tavLst>
                                    </p:anim>
                                    <p:anim calcmode="lin" valueType="num">
                                      <p:cBhvr>
                                        <p:cTn id="33" dur="1000" fill="hold"/>
                                        <p:tgtEl>
                                          <p:spTgt spid="1844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844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4" grpId="0" build="p" autoUpdateAnimBg="0"/>
      <p:bldP spid="18442"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b="1">
                <a:latin typeface="Tahoma" charset="0"/>
                <a:ea typeface="ＭＳ Ｐゴシック" charset="0"/>
              </a:rPr>
              <a:t>Người nhận</a:t>
            </a:r>
          </a:p>
        </p:txBody>
      </p:sp>
      <p:sp>
        <p:nvSpPr>
          <p:cNvPr id="20483" name="Rectangle 3"/>
          <p:cNvSpPr>
            <a:spLocks noGrp="1" noChangeArrowheads="1"/>
          </p:cNvSpPr>
          <p:nvPr>
            <p:ph type="body" idx="1"/>
          </p:nvPr>
        </p:nvSpPr>
        <p:spPr>
          <a:xfrm>
            <a:off x="685800" y="2133600"/>
            <a:ext cx="8153400" cy="3200400"/>
          </a:xfrm>
          <a:solidFill>
            <a:schemeClr val="bg2"/>
          </a:solidFill>
        </p:spPr>
        <p:txBody>
          <a:bodyPr/>
          <a:lstStyle/>
          <a:p>
            <a:pPr algn="ctr">
              <a:buFontTx/>
              <a:buNone/>
            </a:pPr>
            <a:r>
              <a:rPr lang="en-US" altLang="zh-CN" b="1">
                <a:latin typeface="Times New Roman" charset="0"/>
                <a:ea typeface="SimSun" charset="0"/>
                <a:cs typeface="SimSun" charset="0"/>
              </a:rPr>
              <a:t>Sử dụng niên đại trên (450-425 TC) cho sự biên soạn, thì độc giả nguyên thủy bao gồm người Do Thái đã trở về trong xứ khoảng chừng 1 thế kỷ và có lẽ mới trải qua công việc tái xây dựng tường thành Giê-ru-sa-lem dưới sự chỉ huy của Nê-hê-mi.</a:t>
            </a:r>
          </a:p>
        </p:txBody>
      </p:sp>
      <p:sp>
        <p:nvSpPr>
          <p:cNvPr id="163844" name="Text Box 4"/>
          <p:cNvSpPr txBox="1">
            <a:spLocks noChangeArrowheads="1"/>
          </p:cNvSpPr>
          <p:nvPr/>
        </p:nvSpPr>
        <p:spPr bwMode="auto">
          <a:xfrm>
            <a:off x="8335963" y="1524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272</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483">
                                            <p:txEl>
                                              <p:charRg st="4294967295" end="4294967295"/>
                                            </p:txEl>
                                          </p:spTgt>
                                        </p:tgtEl>
                                        <p:attrNameLst>
                                          <p:attrName>style.visibility</p:attrName>
                                        </p:attrNameLst>
                                      </p:cBhvr>
                                      <p:to>
                                        <p:strVal val="visible"/>
                                      </p:to>
                                    </p:set>
                                    <p:animEffect transition="in" filter="checkerboard(across)">
                                      <p:cBhvr>
                                        <p:cTn id="7" dur="500"/>
                                        <p:tgtEl>
                                          <p:spTgt spid="20483">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b="1">
                <a:latin typeface="Tahoma" charset="0"/>
                <a:ea typeface="ＭＳ Ｐゴシック" charset="0"/>
              </a:rPr>
              <a:t>Cơ hội</a:t>
            </a:r>
          </a:p>
        </p:txBody>
      </p:sp>
      <p:sp>
        <p:nvSpPr>
          <p:cNvPr id="21507" name="Rectangle 3"/>
          <p:cNvSpPr>
            <a:spLocks noGrp="1" noChangeArrowheads="1"/>
          </p:cNvSpPr>
          <p:nvPr>
            <p:ph type="body" idx="1"/>
          </p:nvPr>
        </p:nvSpPr>
        <p:spPr>
          <a:xfrm>
            <a:off x="685800" y="2133600"/>
            <a:ext cx="8153400" cy="4038600"/>
          </a:xfrm>
          <a:solidFill>
            <a:schemeClr val="bg1"/>
          </a:solidFill>
        </p:spPr>
        <p:txBody>
          <a:bodyPr/>
          <a:lstStyle/>
          <a:p>
            <a:pPr>
              <a:lnSpc>
                <a:spcPct val="90000"/>
              </a:lnSpc>
              <a:buFont typeface="Wingdings" charset="0"/>
              <a:buChar char="Ø"/>
            </a:pPr>
            <a:r>
              <a:rPr lang="en-US" altLang="zh-CN" sz="2800" b="1">
                <a:latin typeface="Times New Roman" charset="0"/>
                <a:ea typeface="SimSun" charset="0"/>
                <a:cs typeface="SimSun" charset="0"/>
              </a:rPr>
              <a:t>Sách Các Vua ghi lại lịch sử từ quan điểm chính trị/ đạo đức, nhưng Sử Ký cung cấp một tầm nhìn thuộc linh của một thầy tế lễ.  Sách nhắc nhở dân chúng rằng dòng dõi hoàng tộc Đa-vít vẫn tồn tại đề khích lệ dân sót ít ỏi, là những người đã hồi hương và xây dựng một đền thờ sơ sài so với đền thờ của Sa-lô-môn (tk. Ag 2:3).</a:t>
            </a:r>
            <a:r>
              <a:rPr lang="en-US" altLang="zh-CN" sz="2800" b="1">
                <a:latin typeface="Times" charset="0"/>
                <a:ea typeface="SimSun" charset="0"/>
                <a:cs typeface="SimSun" charset="0"/>
              </a:rPr>
              <a:t> </a:t>
            </a:r>
            <a:r>
              <a:rPr lang="en-US" altLang="zh-CN" sz="2800" b="1">
                <a:latin typeface="Times New Roman" charset="0"/>
                <a:ea typeface="SimSun" charset="0"/>
                <a:cs typeface="SimSun" charset="0"/>
              </a:rPr>
              <a:t>Vì thế sách Sử Ký được ghi lại để làm tăng hy vọng cho những người chỉ thấy hồi ức mơ hồ về vinh quang của những ngày trước.</a:t>
            </a:r>
          </a:p>
        </p:txBody>
      </p:sp>
      <p:sp>
        <p:nvSpPr>
          <p:cNvPr id="164868" name="Text Box 4"/>
          <p:cNvSpPr txBox="1">
            <a:spLocks noChangeArrowheads="1"/>
          </p:cNvSpPr>
          <p:nvPr/>
        </p:nvSpPr>
        <p:spPr bwMode="auto">
          <a:xfrm>
            <a:off x="8335963" y="1524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272</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507">
                                            <p:txEl>
                                              <p:charRg st="4294967295" end="4294967295"/>
                                            </p:txEl>
                                          </p:spTgt>
                                        </p:tgtEl>
                                        <p:attrNameLst>
                                          <p:attrName>style.visibility</p:attrName>
                                        </p:attrNameLst>
                                      </p:cBhvr>
                                      <p:to>
                                        <p:strVal val="visible"/>
                                      </p:to>
                                    </p:set>
                                    <p:animEffect transition="in" filter="checkerboard(across)">
                                      <p:cBhvr>
                                        <p:cTn id="7" dur="500"/>
                                        <p:tgtEl>
                                          <p:spTgt spid="21507">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p:txBody>
          <a:bodyPr/>
          <a:lstStyle/>
          <a:p>
            <a:r>
              <a:rPr lang="en-US" b="1">
                <a:latin typeface="Tahoma" charset="0"/>
                <a:ea typeface="ＭＳ Ｐゴシック" charset="0"/>
              </a:rPr>
              <a:t>Đặc điểm</a:t>
            </a:r>
          </a:p>
        </p:txBody>
      </p:sp>
      <p:sp>
        <p:nvSpPr>
          <p:cNvPr id="165890" name="Rectangle 3"/>
          <p:cNvSpPr>
            <a:spLocks noGrp="1" noChangeArrowheads="1"/>
          </p:cNvSpPr>
          <p:nvPr>
            <p:ph type="body" idx="1"/>
          </p:nvPr>
        </p:nvSpPr>
        <p:spPr>
          <a:solidFill>
            <a:schemeClr val="bg2"/>
          </a:solidFill>
        </p:spPr>
        <p:txBody>
          <a:bodyPr/>
          <a:lstStyle/>
          <a:p>
            <a:pPr>
              <a:lnSpc>
                <a:spcPct val="90000"/>
              </a:lnSpc>
              <a:buFontTx/>
              <a:buNone/>
            </a:pPr>
            <a:r>
              <a:rPr lang="en-US" altLang="zh-CN" sz="2600">
                <a:latin typeface="Times" charset="0"/>
                <a:ea typeface="SimSun" charset="0"/>
                <a:cs typeface="SimSun" charset="0"/>
              </a:rPr>
              <a:t>B.	</a:t>
            </a:r>
            <a:r>
              <a:rPr lang="en-US" altLang="zh-CN" sz="2600" b="1">
                <a:latin typeface="Times New Roman" charset="0"/>
                <a:ea typeface="SimSun" charset="0"/>
                <a:cs typeface="SimSun" charset="0"/>
              </a:rPr>
              <a:t>“Như thế, cho đến nay, tất cả các sách trong Kinh Thánh, từ Sáng-thế Ký cho đến 2 Các Vua đã đi theo một chuỗi những sự kiện liên tục về niên đại, ngay từ sự sáng tạo A-đam cho đến việc Giu-đa bị bắt làm phu tù; nhưng bây giờ với sách Sử Ký chúng ta đến với một tác phẩm không đưa chúng ta tiến tới trước … nhưng quay trở lại quá khứ và ôn lại toàn bộ lịch sử để rút ra và áp dụng một bài học sinh động, đó là, </a:t>
            </a:r>
            <a:r>
              <a:rPr lang="en-US" altLang="zh-CN" sz="2600" b="1" i="1">
                <a:latin typeface="Times New Roman" charset="0"/>
                <a:ea typeface="SimSun" charset="0"/>
                <a:cs typeface="SimSun" charset="0"/>
              </a:rPr>
              <a:t>sự đáp ứng của dân tộc đối với Đức Chúa Trời là nhân tố quyết định trong lịch sử và số phận của dân tộc”</a:t>
            </a:r>
            <a:endParaRPr lang="en-US" altLang="zh-CN" sz="2600" b="1" i="1">
              <a:solidFill>
                <a:schemeClr val="folHlink"/>
              </a:solidFill>
              <a:latin typeface="Times" charset="0"/>
              <a:ea typeface="SimSun" charset="0"/>
              <a:cs typeface="SimSun" charset="0"/>
            </a:endParaRPr>
          </a:p>
        </p:txBody>
      </p:sp>
      <p:sp>
        <p:nvSpPr>
          <p:cNvPr id="165891" name="Text Box 4"/>
          <p:cNvSpPr txBox="1">
            <a:spLocks noChangeArrowheads="1"/>
          </p:cNvSpPr>
          <p:nvPr/>
        </p:nvSpPr>
        <p:spPr bwMode="auto">
          <a:xfrm>
            <a:off x="8335963" y="1524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273</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3" name="Rectangle 2"/>
          <p:cNvSpPr>
            <a:spLocks noGrp="1" noChangeArrowheads="1"/>
          </p:cNvSpPr>
          <p:nvPr>
            <p:ph type="title"/>
          </p:nvPr>
        </p:nvSpPr>
        <p:spPr/>
        <p:txBody>
          <a:bodyPr/>
          <a:lstStyle/>
          <a:p>
            <a:r>
              <a:rPr lang="en-US" b="1">
                <a:latin typeface="Tahoma" charset="0"/>
                <a:ea typeface="ＭＳ Ｐゴシック" charset="0"/>
              </a:rPr>
              <a:t>Đặc điểm</a:t>
            </a:r>
          </a:p>
        </p:txBody>
      </p:sp>
      <p:sp>
        <p:nvSpPr>
          <p:cNvPr id="26627" name="Rectangle 3"/>
          <p:cNvSpPr>
            <a:spLocks noGrp="1" noChangeArrowheads="1"/>
          </p:cNvSpPr>
          <p:nvPr>
            <p:ph type="body" idx="1"/>
          </p:nvPr>
        </p:nvSpPr>
        <p:spPr>
          <a:xfrm>
            <a:off x="685800" y="1981200"/>
            <a:ext cx="7772400" cy="4495800"/>
          </a:xfrm>
        </p:spPr>
        <p:txBody>
          <a:bodyPr/>
          <a:lstStyle/>
          <a:p>
            <a:pPr marL="533400" indent="-533400">
              <a:lnSpc>
                <a:spcPct val="90000"/>
              </a:lnSpc>
              <a:buFontTx/>
              <a:buAutoNum type="alphaUcPeriod" startAt="4"/>
            </a:pPr>
            <a:r>
              <a:rPr lang="en-US" altLang="zh-CN" sz="2800" b="1">
                <a:latin typeface="Times" charset="0"/>
                <a:ea typeface="SimSun" charset="0"/>
                <a:cs typeface="SimSun" charset="0"/>
              </a:rPr>
              <a:t>Một khi gộp chung phần gia phả (1 Sử 1–9; bắt đầu năm 4143 TC) với phần tường thuật (1 Sử 10—2 Sử 36; kết thúc năm 538 TC) thì nguyên thủy tập sách duy nhất này bao trùm một khoảng thời gian dài hơn bất ký sách nào khác trong Kinh Thánh (3606 năm!).</a:t>
            </a:r>
          </a:p>
          <a:p>
            <a:pPr marL="533400" indent="-533400">
              <a:lnSpc>
                <a:spcPct val="90000"/>
              </a:lnSpc>
              <a:buFontTx/>
              <a:buAutoNum type="alphaUcPeriod" startAt="4"/>
            </a:pPr>
            <a:r>
              <a:rPr lang="en-US" altLang="zh-CN" sz="2800" b="1">
                <a:latin typeface="Times New Roman" charset="0"/>
                <a:ea typeface="SimSun" charset="0"/>
                <a:cs typeface="SimSun" charset="0"/>
              </a:rPr>
              <a:t>Sách Sử Ký rất độc đáo khi chứa đựng một phả hệ lớn nhất trong Kinh Thánh (1 Sử 1–9).</a:t>
            </a:r>
            <a:r>
              <a:rPr lang="en-US" altLang="zh-CN" sz="2800" b="1">
                <a:latin typeface="Times" charset="0"/>
                <a:ea typeface="SimSun" charset="0"/>
                <a:cs typeface="SimSun" charset="0"/>
              </a:rPr>
              <a:t>  </a:t>
            </a:r>
          </a:p>
          <a:p>
            <a:pPr marL="533400" indent="-533400">
              <a:lnSpc>
                <a:spcPct val="90000"/>
              </a:lnSpc>
              <a:buFontTx/>
              <a:buAutoNum type="alphaUcPeriod" startAt="4"/>
            </a:pPr>
            <a:r>
              <a:rPr lang="en-US" altLang="zh-CN" sz="2800" b="1">
                <a:latin typeface="Times New Roman" charset="0"/>
                <a:ea typeface="SimSun" charset="0"/>
                <a:cs typeface="SimSun" charset="0"/>
              </a:rPr>
              <a:t>Sách Sử Ký nằm cuối cùng trong Kinh Thánh tiếng Hê-bơ-rơ</a:t>
            </a:r>
            <a:r>
              <a:rPr lang="en-US" altLang="zh-CN" sz="2800" b="1" i="1">
                <a:latin typeface="Times New Roman" charset="0"/>
                <a:ea typeface="SimSun" charset="0"/>
                <a:cs typeface="SimSun" charset="0"/>
              </a:rPr>
              <a:t>.</a:t>
            </a:r>
            <a:endParaRPr lang="en-US" sz="2800" b="1" i="1">
              <a:latin typeface="Times New Roman" charset="0"/>
              <a:ea typeface="SimSun" charset="0"/>
              <a:cs typeface="SimSun" charset="0"/>
            </a:endParaRPr>
          </a:p>
        </p:txBody>
      </p:sp>
      <p:sp>
        <p:nvSpPr>
          <p:cNvPr id="166915" name="Text Box 4"/>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273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b="1">
                <a:latin typeface="Tahoma" charset="0"/>
                <a:ea typeface="ＭＳ Ｐゴシック" charset="0"/>
              </a:rPr>
              <a:t>Lập luận</a:t>
            </a:r>
          </a:p>
        </p:txBody>
      </p:sp>
      <p:sp>
        <p:nvSpPr>
          <p:cNvPr id="27651" name="Rectangle 3"/>
          <p:cNvSpPr>
            <a:spLocks noGrp="1" noChangeArrowheads="1"/>
          </p:cNvSpPr>
          <p:nvPr>
            <p:ph type="body" idx="1"/>
          </p:nvPr>
        </p:nvSpPr>
        <p:spPr>
          <a:xfrm>
            <a:off x="228600" y="1828800"/>
            <a:ext cx="8763000" cy="4648200"/>
          </a:xfrm>
        </p:spPr>
        <p:txBody>
          <a:bodyPr/>
          <a:lstStyle/>
          <a:p>
            <a:pPr marL="533400" indent="-533400">
              <a:lnSpc>
                <a:spcPct val="90000"/>
              </a:lnSpc>
              <a:buFont typeface="Wingdings" charset="0"/>
              <a:buChar char="Ø"/>
            </a:pPr>
            <a:r>
              <a:rPr lang="en-US" altLang="zh-CN" sz="2400" b="1" u="sng">
                <a:latin typeface="Times New Roman" charset="0"/>
                <a:ea typeface="SimSun" charset="0"/>
                <a:cs typeface="SimSun" charset="0"/>
              </a:rPr>
              <a:t>Tư tưởng chính</a:t>
            </a:r>
            <a:r>
              <a:rPr lang="en-US" altLang="zh-CN" sz="2400" b="1">
                <a:latin typeface="Times New Roman" charset="0"/>
                <a:ea typeface="SimSun" charset="0"/>
                <a:cs typeface="SimSun" charset="0"/>
              </a:rPr>
              <a:t> và thống nhất trong toàn bộ tường thuật của sách Sử Ký là </a:t>
            </a:r>
            <a:r>
              <a:rPr lang="en-US" altLang="zh-CN" sz="2400" b="1" u="sng">
                <a:latin typeface="Times New Roman" charset="0"/>
                <a:ea typeface="SimSun" charset="0"/>
                <a:cs typeface="SimSun" charset="0"/>
              </a:rPr>
              <a:t>Đền Thờ</a:t>
            </a:r>
            <a:r>
              <a:rPr lang="en-US" altLang="zh-CN" sz="2400" b="1">
                <a:latin typeface="Times New Roman" charset="0"/>
                <a:ea typeface="SimSun" charset="0"/>
                <a:cs typeface="SimSun" charset="0"/>
              </a:rPr>
              <a:t>. </a:t>
            </a:r>
          </a:p>
          <a:p>
            <a:pPr marL="533400" indent="-533400">
              <a:lnSpc>
                <a:spcPct val="90000"/>
              </a:lnSpc>
              <a:buFont typeface="Wingdings" charset="0"/>
              <a:buChar char="Ø"/>
            </a:pPr>
            <a:r>
              <a:rPr lang="en-US" altLang="zh-CN" sz="2400" b="1">
                <a:latin typeface="Times New Roman" charset="0"/>
                <a:ea typeface="SimSun" charset="0"/>
                <a:cs typeface="SimSun" charset="0"/>
              </a:rPr>
              <a:t>Lý do mà tác giả nhấn mạnh về đền thờ là để khích lệ dân sót trở về bằng tầm nhìn thuộc linh/ thiên thượng rằng </a:t>
            </a:r>
            <a:r>
              <a:rPr lang="en-US" altLang="zh-CN" sz="2400" b="1" u="sng">
                <a:latin typeface="Times New Roman" charset="0"/>
                <a:ea typeface="SimSun" charset="0"/>
                <a:cs typeface="SimSun" charset="0"/>
              </a:rPr>
              <a:t>trong khi ngôi Đa-vít không còn ở giữa họ, thì dòng dõi Đa-vít &amp; chính Đức Chúa Trời ở với họ</a:t>
            </a:r>
            <a:r>
              <a:rPr lang="en-US" altLang="zh-CN" sz="2400" b="1">
                <a:latin typeface="Times New Roman" charset="0"/>
                <a:ea typeface="SimSun" charset="0"/>
                <a:cs typeface="SimSun" charset="0"/>
              </a:rPr>
              <a:t> (1 Sử 1—9); vì thế, dân sự phải học từ sự đoán phạt tội thờ hình tượng của tổ tiên họ và thờ phượng Ngài cách đúng đắn với đền thờ là trung tâm thờ phượng của quốc gia. </a:t>
            </a:r>
          </a:p>
          <a:p>
            <a:pPr marL="533400" indent="-533400">
              <a:lnSpc>
                <a:spcPct val="90000"/>
              </a:lnSpc>
              <a:buFont typeface="Wingdings" charset="0"/>
              <a:buChar char="Ø"/>
            </a:pPr>
            <a:r>
              <a:rPr lang="en-US" altLang="zh-CN" sz="2400" b="1">
                <a:latin typeface="Times New Roman" charset="0"/>
                <a:ea typeface="SimSun" charset="0"/>
                <a:cs typeface="SimSun" charset="0"/>
              </a:rPr>
              <a:t>Vì thế việc nhấn mạnh chỉ thờ phượng trong đền thờ tại Giê-ru-sa-lem được đưa ra đế tái thiết lập sự thờ phượng đúng đắn sau nhiều năm thờ hình tượng tại nhiều địa điểm khác nhau.</a:t>
            </a:r>
          </a:p>
        </p:txBody>
      </p:sp>
      <p:sp>
        <p:nvSpPr>
          <p:cNvPr id="167940" name="Text Box 4"/>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274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b="1">
                <a:latin typeface="Tahoma" charset="0"/>
                <a:ea typeface="ＭＳ Ｐゴシック" charset="0"/>
              </a:rPr>
              <a:t>Dàn ý</a:t>
            </a:r>
          </a:p>
        </p:txBody>
      </p:sp>
      <p:sp>
        <p:nvSpPr>
          <p:cNvPr id="168963" name="Text Box 3"/>
          <p:cNvSpPr txBox="1">
            <a:spLocks noChangeArrowheads="1"/>
          </p:cNvSpPr>
          <p:nvPr/>
        </p:nvSpPr>
        <p:spPr bwMode="auto">
          <a:xfrm>
            <a:off x="7848600" y="762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275-277</a:t>
            </a:r>
          </a:p>
        </p:txBody>
      </p:sp>
      <p:sp>
        <p:nvSpPr>
          <p:cNvPr id="30724" name="Text Box 4"/>
          <p:cNvSpPr txBox="1">
            <a:spLocks noChangeArrowheads="1"/>
          </p:cNvSpPr>
          <p:nvPr/>
        </p:nvSpPr>
        <p:spPr bwMode="auto">
          <a:xfrm>
            <a:off x="342900" y="1828800"/>
            <a:ext cx="8458200" cy="1809750"/>
          </a:xfrm>
          <a:prstGeom prst="rect">
            <a:avLst/>
          </a:prstGeom>
          <a:solidFill>
            <a:srgbClr val="FFFFFF"/>
          </a:solidFill>
          <a:ln w="9525">
            <a:solidFill>
              <a:srgbClr val="000000"/>
            </a:solidFill>
            <a:miter lim="800000"/>
            <a:headEnd/>
            <a:tailEnd/>
          </a:ln>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1" hangingPunct="1">
              <a:lnSpc>
                <a:spcPct val="100000"/>
              </a:lnSpc>
              <a:spcBef>
                <a:spcPct val="0"/>
              </a:spcBef>
              <a:buFontTx/>
              <a:buNone/>
            </a:pPr>
            <a:r>
              <a:rPr kumimoji="0" lang="en-US" altLang="zh-CN" sz="2800">
                <a:solidFill>
                  <a:srgbClr val="000000"/>
                </a:solidFill>
                <a:latin typeface="Times New Roman" charset="0"/>
                <a:ea typeface="SimSun" charset="0"/>
                <a:cs typeface="SimSun" charset="0"/>
              </a:rPr>
              <a:t>I. (Ch. 1—9) Sự trị vì của Sa-lô-môn bày tỏ phước lành của Đức Chúa Trời trên ông trong sự vâng lời của ông trong việc xây dựng đền thờ nhằm cho Israel biết sự thờ phượng đúng đắn.</a:t>
            </a:r>
          </a:p>
        </p:txBody>
      </p:sp>
      <p:sp>
        <p:nvSpPr>
          <p:cNvPr id="30725" name="Text Box 5"/>
          <p:cNvSpPr txBox="1">
            <a:spLocks noChangeArrowheads="1"/>
          </p:cNvSpPr>
          <p:nvPr/>
        </p:nvSpPr>
        <p:spPr bwMode="auto">
          <a:xfrm>
            <a:off x="304800" y="4005263"/>
            <a:ext cx="8458200" cy="2663825"/>
          </a:xfrm>
          <a:prstGeom prst="rect">
            <a:avLst/>
          </a:prstGeom>
          <a:solidFill>
            <a:srgbClr val="FFFFFF"/>
          </a:solidFill>
          <a:ln w="9525">
            <a:solidFill>
              <a:srgbClr val="000000"/>
            </a:solidFill>
            <a:miter lim="800000"/>
            <a:headEnd/>
            <a:tailEnd/>
          </a:ln>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1" hangingPunct="1">
              <a:lnSpc>
                <a:spcPct val="100000"/>
              </a:lnSpc>
              <a:spcBef>
                <a:spcPct val="0"/>
              </a:spcBef>
              <a:buFontTx/>
              <a:buNone/>
            </a:pPr>
            <a:r>
              <a:rPr kumimoji="0" lang="en-US" altLang="zh-CN" sz="2800">
                <a:solidFill>
                  <a:srgbClr val="000000"/>
                </a:solidFill>
                <a:latin typeface="Times New Roman" charset="0"/>
                <a:ea typeface="SimSun" charset="0"/>
                <a:cs typeface="SimSun" charset="0"/>
              </a:rPr>
              <a:t>II. (Ch. 10—36) Sự trị vì của triều đại Đa-vít tại Giu-đa trong sự xem coi thường đền thờ, là điều bị Đức Chúa Trời đoán phạt bằng sự phá hủy đền thờ trong sự sụp đổ của Giê-ru-sa-lem nhằm dạy cho người Israel hậu lưu đày về tầm quan trọng của sự thờ phượng đúng đắn tại đền thờ mới.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 calcmode="lin" valueType="num">
                                      <p:cBhvr additive="base">
                                        <p:cTn id="7" dur="500" fill="hold"/>
                                        <p:tgtEl>
                                          <p:spTgt spid="30724"/>
                                        </p:tgtEl>
                                        <p:attrNameLst>
                                          <p:attrName>ppt_x</p:attrName>
                                        </p:attrNameLst>
                                      </p:cBhvr>
                                      <p:tavLst>
                                        <p:tav tm="0">
                                          <p:val>
                                            <p:strVal val="1+#ppt_w/2"/>
                                          </p:val>
                                        </p:tav>
                                        <p:tav tm="100000">
                                          <p:val>
                                            <p:strVal val="#ppt_x"/>
                                          </p:val>
                                        </p:tav>
                                      </p:tavLst>
                                    </p:anim>
                                    <p:anim calcmode="lin" valueType="num">
                                      <p:cBhvr additive="base">
                                        <p:cTn id="8" dur="500" fill="hold"/>
                                        <p:tgtEl>
                                          <p:spTgt spid="3072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0725"/>
                                        </p:tgtEl>
                                        <p:attrNameLst>
                                          <p:attrName>style.visibility</p:attrName>
                                        </p:attrNameLst>
                                      </p:cBhvr>
                                      <p:to>
                                        <p:strVal val="visible"/>
                                      </p:to>
                                    </p:set>
                                    <p:anim calcmode="lin" valueType="num">
                                      <p:cBhvr additive="base">
                                        <p:cTn id="13" dur="500" fill="hold"/>
                                        <p:tgtEl>
                                          <p:spTgt spid="30725"/>
                                        </p:tgtEl>
                                        <p:attrNameLst>
                                          <p:attrName>ppt_x</p:attrName>
                                        </p:attrNameLst>
                                      </p:cBhvr>
                                      <p:tavLst>
                                        <p:tav tm="0">
                                          <p:val>
                                            <p:strVal val="1+#ppt_w/2"/>
                                          </p:val>
                                        </p:tav>
                                        <p:tav tm="100000">
                                          <p:val>
                                            <p:strVal val="#ppt_x"/>
                                          </p:val>
                                        </p:tav>
                                      </p:tavLst>
                                    </p:anim>
                                    <p:anim calcmode="lin" valueType="num">
                                      <p:cBhvr additive="base">
                                        <p:cTn id="14" dur="500" fill="hold"/>
                                        <p:tgtEl>
                                          <p:spTgt spid="30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animBg="1" autoUpdateAnimBg="0"/>
      <p:bldP spid="30725"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3" name="Picture 73"/>
          <p:cNvPicPr>
            <a:picLocks noChangeAspect="1" noChangeArrowheads="1"/>
          </p:cNvPicPr>
          <p:nvPr/>
        </p:nvPicPr>
        <p:blipFill>
          <a:blip r:embed="rId2">
            <a:lum bright="-24000" contrast="24000"/>
            <a:extLst>
              <a:ext uri="{28A0092B-C50C-407E-A947-70E740481C1C}">
                <a14:useLocalDpi xmlns:a14="http://schemas.microsoft.com/office/drawing/2010/main" val="0"/>
              </a:ext>
            </a:extLst>
          </a:blip>
          <a:srcRect/>
          <a:stretch>
            <a:fillRect/>
          </a:stretch>
        </p:blipFill>
        <p:spPr bwMode="auto">
          <a:xfrm>
            <a:off x="0" y="-80963"/>
            <a:ext cx="9601200"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 Box 3"/>
          <p:cNvSpPr txBox="1">
            <a:spLocks noChangeArrowheads="1"/>
          </p:cNvSpPr>
          <p:nvPr/>
        </p:nvSpPr>
        <p:spPr bwMode="auto">
          <a:xfrm>
            <a:off x="8229600" y="152400"/>
            <a:ext cx="731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271</a:t>
            </a:r>
          </a:p>
        </p:txBody>
      </p:sp>
      <p:grpSp>
        <p:nvGrpSpPr>
          <p:cNvPr id="110595" name="Group 70"/>
          <p:cNvGrpSpPr>
            <a:grpSpLocks/>
          </p:cNvGrpSpPr>
          <p:nvPr/>
        </p:nvGrpSpPr>
        <p:grpSpPr bwMode="auto">
          <a:xfrm>
            <a:off x="0" y="685800"/>
            <a:ext cx="9144000" cy="6172200"/>
            <a:chOff x="0" y="0"/>
            <a:chExt cx="4966" cy="5850"/>
          </a:xfrm>
        </p:grpSpPr>
        <p:grpSp>
          <p:nvGrpSpPr>
            <p:cNvPr id="110597" name="Group 27"/>
            <p:cNvGrpSpPr>
              <a:grpSpLocks/>
            </p:cNvGrpSpPr>
            <p:nvPr/>
          </p:nvGrpSpPr>
          <p:grpSpPr bwMode="auto">
            <a:xfrm>
              <a:off x="0" y="0"/>
              <a:ext cx="4966" cy="671"/>
              <a:chOff x="0" y="0"/>
              <a:chExt cx="4966" cy="671"/>
            </a:xfrm>
          </p:grpSpPr>
          <p:sp>
            <p:nvSpPr>
              <p:cNvPr id="10244" name="Rectangle 4"/>
              <p:cNvSpPr>
                <a:spLocks noChangeArrowheads="1"/>
              </p:cNvSpPr>
              <p:nvPr/>
            </p:nvSpPr>
            <p:spPr bwMode="auto">
              <a:xfrm>
                <a:off x="32" y="0"/>
                <a:ext cx="4902" cy="67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eaLnBrk="1" hangingPunct="1">
                  <a:lnSpc>
                    <a:spcPct val="100000"/>
                  </a:lnSpc>
                  <a:spcBef>
                    <a:spcPct val="0"/>
                  </a:spcBef>
                  <a:buFontTx/>
                  <a:buNone/>
                  <a:defRPr/>
                </a:pPr>
                <a:r>
                  <a:rPr kumimoji="0" lang="en-US" altLang="zh-CN" sz="3600">
                    <a:latin typeface="Times New Roman" charset="0"/>
                    <a:ea typeface="SimSun" charset="0"/>
                    <a:cs typeface="SimSun" charset="0"/>
                  </a:rPr>
                  <a:t> Dòng dõi Đa-vít được bảo tồn</a:t>
                </a:r>
              </a:p>
            </p:txBody>
          </p:sp>
          <p:sp>
            <p:nvSpPr>
              <p:cNvPr id="110662" name="Rectangle 26"/>
              <p:cNvSpPr>
                <a:spLocks noChangeArrowheads="1"/>
              </p:cNvSpPr>
              <p:nvPr/>
            </p:nvSpPr>
            <p:spPr bwMode="auto">
              <a:xfrm>
                <a:off x="0" y="0"/>
                <a:ext cx="4966"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10598" name="Group 29"/>
            <p:cNvGrpSpPr>
              <a:grpSpLocks/>
            </p:cNvGrpSpPr>
            <p:nvPr/>
          </p:nvGrpSpPr>
          <p:grpSpPr bwMode="auto">
            <a:xfrm>
              <a:off x="0" y="671"/>
              <a:ext cx="2241" cy="633"/>
              <a:chOff x="0" y="671"/>
              <a:chExt cx="2241" cy="633"/>
            </a:xfrm>
          </p:grpSpPr>
          <p:sp>
            <p:nvSpPr>
              <p:cNvPr id="110659" name="Rectangle 5"/>
              <p:cNvSpPr>
                <a:spLocks noChangeArrowheads="1"/>
              </p:cNvSpPr>
              <p:nvPr/>
            </p:nvSpPr>
            <p:spPr bwMode="auto">
              <a:xfrm>
                <a:off x="32" y="671"/>
                <a:ext cx="2177"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latin typeface="Times New Roman" charset="0"/>
                    <a:ea typeface="SimSun" charset="0"/>
                    <a:cs typeface="SimSun" charset="0"/>
                  </a:rPr>
                  <a:t>Sa-lô-môn</a:t>
                </a:r>
                <a:endParaRPr kumimoji="0" lang="en-US" altLang="zh-CN" b="0">
                  <a:latin typeface="Times New Roman" charset="0"/>
                  <a:ea typeface="SimSun" charset="0"/>
                  <a:cs typeface="SimSun" charset="0"/>
                </a:endParaRPr>
              </a:p>
            </p:txBody>
          </p:sp>
          <p:sp>
            <p:nvSpPr>
              <p:cNvPr id="110660" name="Rectangle 28"/>
              <p:cNvSpPr>
                <a:spLocks noChangeArrowheads="1"/>
              </p:cNvSpPr>
              <p:nvPr/>
            </p:nvSpPr>
            <p:spPr bwMode="auto">
              <a:xfrm>
                <a:off x="0" y="671"/>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10599" name="Group 31"/>
            <p:cNvGrpSpPr>
              <a:grpSpLocks/>
            </p:cNvGrpSpPr>
            <p:nvPr/>
          </p:nvGrpSpPr>
          <p:grpSpPr bwMode="auto">
            <a:xfrm>
              <a:off x="2241" y="671"/>
              <a:ext cx="2725" cy="633"/>
              <a:chOff x="2241" y="671"/>
              <a:chExt cx="2725" cy="633"/>
            </a:xfrm>
          </p:grpSpPr>
          <p:sp>
            <p:nvSpPr>
              <p:cNvPr id="110657" name="Rectangle 6"/>
              <p:cNvSpPr>
                <a:spLocks noChangeArrowheads="1"/>
              </p:cNvSpPr>
              <p:nvPr/>
            </p:nvSpPr>
            <p:spPr bwMode="auto">
              <a:xfrm>
                <a:off x="2273" y="671"/>
                <a:ext cx="2661"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ea typeface="SimSun" charset="0"/>
                    <a:cs typeface="SimSun" charset="0"/>
                  </a:rPr>
                  <a:t> </a:t>
                </a:r>
                <a:r>
                  <a:rPr kumimoji="0" lang="en-US" altLang="zh-CN">
                    <a:latin typeface="Times New Roman" charset="0"/>
                    <a:ea typeface="SimSun" charset="0"/>
                    <a:cs typeface="SimSun" charset="0"/>
                  </a:rPr>
                  <a:t>Triều đại Đa-vít</a:t>
                </a:r>
                <a:endParaRPr kumimoji="0" lang="en-US" altLang="zh-CN" b="0">
                  <a:latin typeface="Times New Roman" charset="0"/>
                  <a:ea typeface="SimSun" charset="0"/>
                  <a:cs typeface="SimSun" charset="0"/>
                </a:endParaRPr>
              </a:p>
            </p:txBody>
          </p:sp>
          <p:sp>
            <p:nvSpPr>
              <p:cNvPr id="110658" name="Rectangle 30"/>
              <p:cNvSpPr>
                <a:spLocks noChangeArrowheads="1"/>
              </p:cNvSpPr>
              <p:nvPr/>
            </p:nvSpPr>
            <p:spPr bwMode="auto">
              <a:xfrm>
                <a:off x="2241" y="671"/>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10600" name="Group 33"/>
            <p:cNvGrpSpPr>
              <a:grpSpLocks/>
            </p:cNvGrpSpPr>
            <p:nvPr/>
          </p:nvGrpSpPr>
          <p:grpSpPr bwMode="auto">
            <a:xfrm>
              <a:off x="0" y="1304"/>
              <a:ext cx="2241" cy="633"/>
              <a:chOff x="0" y="1304"/>
              <a:chExt cx="2241" cy="633"/>
            </a:xfrm>
          </p:grpSpPr>
          <p:sp>
            <p:nvSpPr>
              <p:cNvPr id="110655" name="Rectangle 7"/>
              <p:cNvSpPr>
                <a:spLocks noChangeArrowheads="1"/>
              </p:cNvSpPr>
              <p:nvPr/>
            </p:nvSpPr>
            <p:spPr bwMode="auto">
              <a:xfrm>
                <a:off x="32" y="1304"/>
                <a:ext cx="2177"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latin typeface="Times New Roman" charset="0"/>
                    <a:ea typeface="SimSun" charset="0"/>
                    <a:cs typeface="SimSun" charset="0"/>
                  </a:rPr>
                  <a:t> Chg 1—9</a:t>
                </a:r>
                <a:endParaRPr kumimoji="0" lang="en-US" altLang="zh-CN" b="0">
                  <a:latin typeface="Times New Roman" charset="0"/>
                  <a:ea typeface="SimSun" charset="0"/>
                  <a:cs typeface="SimSun" charset="0"/>
                </a:endParaRPr>
              </a:p>
            </p:txBody>
          </p:sp>
          <p:sp>
            <p:nvSpPr>
              <p:cNvPr id="110656" name="Rectangle 32"/>
              <p:cNvSpPr>
                <a:spLocks noChangeArrowheads="1"/>
              </p:cNvSpPr>
              <p:nvPr/>
            </p:nvSpPr>
            <p:spPr bwMode="auto">
              <a:xfrm>
                <a:off x="0" y="1304"/>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10601" name="Group 35"/>
            <p:cNvGrpSpPr>
              <a:grpSpLocks/>
            </p:cNvGrpSpPr>
            <p:nvPr/>
          </p:nvGrpSpPr>
          <p:grpSpPr bwMode="auto">
            <a:xfrm>
              <a:off x="2241" y="1304"/>
              <a:ext cx="2725" cy="633"/>
              <a:chOff x="2241" y="1304"/>
              <a:chExt cx="2725" cy="633"/>
            </a:xfrm>
          </p:grpSpPr>
          <p:sp>
            <p:nvSpPr>
              <p:cNvPr id="110653" name="Rectangle 8"/>
              <p:cNvSpPr>
                <a:spLocks noChangeArrowheads="1"/>
              </p:cNvSpPr>
              <p:nvPr/>
            </p:nvSpPr>
            <p:spPr bwMode="auto">
              <a:xfrm>
                <a:off x="2273" y="1304"/>
                <a:ext cx="2661"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latin typeface="Times New Roman" charset="0"/>
                    <a:ea typeface="SimSun" charset="0"/>
                    <a:cs typeface="SimSun" charset="0"/>
                  </a:rPr>
                  <a:t> Chg 10—36</a:t>
                </a:r>
                <a:endParaRPr kumimoji="0" lang="en-US" altLang="zh-CN" b="0">
                  <a:latin typeface="Times New Roman" charset="0"/>
                  <a:ea typeface="SimSun" charset="0"/>
                  <a:cs typeface="SimSun" charset="0"/>
                </a:endParaRPr>
              </a:p>
            </p:txBody>
          </p:sp>
          <p:sp>
            <p:nvSpPr>
              <p:cNvPr id="110654" name="Rectangle 34"/>
              <p:cNvSpPr>
                <a:spLocks noChangeArrowheads="1"/>
              </p:cNvSpPr>
              <p:nvPr/>
            </p:nvSpPr>
            <p:spPr bwMode="auto">
              <a:xfrm>
                <a:off x="2241" y="1304"/>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10602" name="Group 37"/>
            <p:cNvGrpSpPr>
              <a:grpSpLocks/>
            </p:cNvGrpSpPr>
            <p:nvPr/>
          </p:nvGrpSpPr>
          <p:grpSpPr bwMode="auto">
            <a:xfrm>
              <a:off x="0" y="1937"/>
              <a:ext cx="2241" cy="633"/>
              <a:chOff x="0" y="1937"/>
              <a:chExt cx="2241" cy="633"/>
            </a:xfrm>
          </p:grpSpPr>
          <p:sp>
            <p:nvSpPr>
              <p:cNvPr id="110651" name="Rectangle 9"/>
              <p:cNvSpPr>
                <a:spLocks noChangeArrowheads="1"/>
              </p:cNvSpPr>
              <p:nvPr/>
            </p:nvSpPr>
            <p:spPr bwMode="auto">
              <a:xfrm>
                <a:off x="32" y="1937"/>
                <a:ext cx="2177"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latin typeface="Times New Roman" charset="0"/>
                    <a:ea typeface="SimSun" charset="0"/>
                    <a:cs typeface="SimSun" charset="0"/>
                  </a:rPr>
                  <a:t>Đền thờ được xây dựng</a:t>
                </a:r>
                <a:endParaRPr kumimoji="0" lang="en-US" altLang="zh-CN" b="0">
                  <a:latin typeface="Times New Roman" charset="0"/>
                  <a:ea typeface="SimSun" charset="0"/>
                  <a:cs typeface="SimSun" charset="0"/>
                </a:endParaRPr>
              </a:p>
            </p:txBody>
          </p:sp>
          <p:sp>
            <p:nvSpPr>
              <p:cNvPr id="110652" name="Rectangle 36"/>
              <p:cNvSpPr>
                <a:spLocks noChangeArrowheads="1"/>
              </p:cNvSpPr>
              <p:nvPr/>
            </p:nvSpPr>
            <p:spPr bwMode="auto">
              <a:xfrm>
                <a:off x="0" y="1937"/>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10603" name="Group 39"/>
            <p:cNvGrpSpPr>
              <a:grpSpLocks/>
            </p:cNvGrpSpPr>
            <p:nvPr/>
          </p:nvGrpSpPr>
          <p:grpSpPr bwMode="auto">
            <a:xfrm>
              <a:off x="2241" y="1937"/>
              <a:ext cx="2725" cy="633"/>
              <a:chOff x="2241" y="1937"/>
              <a:chExt cx="2725" cy="633"/>
            </a:xfrm>
          </p:grpSpPr>
          <p:sp>
            <p:nvSpPr>
              <p:cNvPr id="110649" name="Rectangle 10"/>
              <p:cNvSpPr>
                <a:spLocks noChangeArrowheads="1"/>
              </p:cNvSpPr>
              <p:nvPr/>
            </p:nvSpPr>
            <p:spPr bwMode="auto">
              <a:xfrm>
                <a:off x="2273" y="1937"/>
                <a:ext cx="2661"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latin typeface="Times New Roman" charset="0"/>
                    <a:ea typeface="SimSun" charset="0"/>
                    <a:cs typeface="SimSun" charset="0"/>
                  </a:rPr>
                  <a:t>Đền thờ bị phá hủy</a:t>
                </a:r>
                <a:endParaRPr kumimoji="0" lang="en-US" altLang="zh-CN" b="0">
                  <a:latin typeface="Times New Roman" charset="0"/>
                  <a:ea typeface="SimSun" charset="0"/>
                  <a:cs typeface="SimSun" charset="0"/>
                </a:endParaRPr>
              </a:p>
            </p:txBody>
          </p:sp>
          <p:sp>
            <p:nvSpPr>
              <p:cNvPr id="110650" name="Rectangle 38"/>
              <p:cNvSpPr>
                <a:spLocks noChangeArrowheads="1"/>
              </p:cNvSpPr>
              <p:nvPr/>
            </p:nvSpPr>
            <p:spPr bwMode="auto">
              <a:xfrm>
                <a:off x="2241" y="1937"/>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10604" name="Group 41"/>
            <p:cNvGrpSpPr>
              <a:grpSpLocks/>
            </p:cNvGrpSpPr>
            <p:nvPr/>
          </p:nvGrpSpPr>
          <p:grpSpPr bwMode="auto">
            <a:xfrm>
              <a:off x="0" y="2570"/>
              <a:ext cx="2241" cy="633"/>
              <a:chOff x="0" y="2570"/>
              <a:chExt cx="2241" cy="633"/>
            </a:xfrm>
          </p:grpSpPr>
          <p:sp>
            <p:nvSpPr>
              <p:cNvPr id="110647" name="Rectangle 11"/>
              <p:cNvSpPr>
                <a:spLocks noChangeArrowheads="1"/>
              </p:cNvSpPr>
              <p:nvPr/>
            </p:nvSpPr>
            <p:spPr bwMode="auto">
              <a:xfrm>
                <a:off x="32" y="2570"/>
                <a:ext cx="2177"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ea typeface="SimSun" charset="0"/>
                    <a:cs typeface="SimSun" charset="0"/>
                  </a:rPr>
                  <a:t> </a:t>
                </a:r>
                <a:r>
                  <a:rPr kumimoji="0" lang="en-US" altLang="zh-CN">
                    <a:latin typeface="Times New Roman" charset="0"/>
                    <a:ea typeface="SimSun" charset="0"/>
                    <a:cs typeface="SimSun" charset="0"/>
                  </a:rPr>
                  <a:t>Vương quyền</a:t>
                </a:r>
                <a:endParaRPr kumimoji="0" lang="en-US" altLang="zh-CN" b="0">
                  <a:latin typeface="Times New Roman" charset="0"/>
                  <a:ea typeface="SimSun" charset="0"/>
                  <a:cs typeface="SimSun" charset="0"/>
                </a:endParaRPr>
              </a:p>
            </p:txBody>
          </p:sp>
          <p:sp>
            <p:nvSpPr>
              <p:cNvPr id="110648" name="Rectangle 40"/>
              <p:cNvSpPr>
                <a:spLocks noChangeArrowheads="1"/>
              </p:cNvSpPr>
              <p:nvPr/>
            </p:nvSpPr>
            <p:spPr bwMode="auto">
              <a:xfrm>
                <a:off x="0" y="2570"/>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10605" name="Group 43"/>
            <p:cNvGrpSpPr>
              <a:grpSpLocks/>
            </p:cNvGrpSpPr>
            <p:nvPr/>
          </p:nvGrpSpPr>
          <p:grpSpPr bwMode="auto">
            <a:xfrm>
              <a:off x="2241" y="2570"/>
              <a:ext cx="2725" cy="633"/>
              <a:chOff x="2241" y="2570"/>
              <a:chExt cx="2725" cy="633"/>
            </a:xfrm>
          </p:grpSpPr>
          <p:sp>
            <p:nvSpPr>
              <p:cNvPr id="110645" name="Rectangle 12"/>
              <p:cNvSpPr>
                <a:spLocks noChangeArrowheads="1"/>
              </p:cNvSpPr>
              <p:nvPr/>
            </p:nvSpPr>
            <p:spPr bwMode="auto">
              <a:xfrm>
                <a:off x="2273" y="2570"/>
                <a:ext cx="2661"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latin typeface="Times New Roman" charset="0"/>
                    <a:ea typeface="SimSun" charset="0"/>
                    <a:cs typeface="SimSun" charset="0"/>
                  </a:rPr>
                  <a:t>Đổ nát</a:t>
                </a:r>
                <a:endParaRPr kumimoji="0" lang="en-US" altLang="zh-CN" b="0">
                  <a:latin typeface="Times New Roman" charset="0"/>
                  <a:ea typeface="SimSun" charset="0"/>
                  <a:cs typeface="SimSun" charset="0"/>
                </a:endParaRPr>
              </a:p>
            </p:txBody>
          </p:sp>
          <p:sp>
            <p:nvSpPr>
              <p:cNvPr id="110646" name="Rectangle 42"/>
              <p:cNvSpPr>
                <a:spLocks noChangeArrowheads="1"/>
              </p:cNvSpPr>
              <p:nvPr/>
            </p:nvSpPr>
            <p:spPr bwMode="auto">
              <a:xfrm>
                <a:off x="2241" y="2570"/>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10606" name="Group 45"/>
            <p:cNvGrpSpPr>
              <a:grpSpLocks/>
            </p:cNvGrpSpPr>
            <p:nvPr/>
          </p:nvGrpSpPr>
          <p:grpSpPr bwMode="auto">
            <a:xfrm>
              <a:off x="0" y="3203"/>
              <a:ext cx="2241" cy="633"/>
              <a:chOff x="0" y="3203"/>
              <a:chExt cx="2241" cy="633"/>
            </a:xfrm>
          </p:grpSpPr>
          <p:sp>
            <p:nvSpPr>
              <p:cNvPr id="110643" name="Rectangle 13"/>
              <p:cNvSpPr>
                <a:spLocks noChangeArrowheads="1"/>
              </p:cNvSpPr>
              <p:nvPr/>
            </p:nvSpPr>
            <p:spPr bwMode="auto">
              <a:xfrm>
                <a:off x="32" y="3203"/>
                <a:ext cx="2177"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latin typeface="Times New Roman" charset="0"/>
                    <a:ea typeface="SimSun" charset="0"/>
                    <a:cs typeface="SimSun" charset="0"/>
                  </a:rPr>
                  <a:t> 40 năm</a:t>
                </a:r>
                <a:endParaRPr kumimoji="0" lang="en-US" altLang="zh-CN" b="0">
                  <a:latin typeface="Times New Roman" charset="0"/>
                  <a:ea typeface="SimSun" charset="0"/>
                  <a:cs typeface="SimSun" charset="0"/>
                </a:endParaRPr>
              </a:p>
            </p:txBody>
          </p:sp>
          <p:sp>
            <p:nvSpPr>
              <p:cNvPr id="110644" name="Rectangle 44"/>
              <p:cNvSpPr>
                <a:spLocks noChangeArrowheads="1"/>
              </p:cNvSpPr>
              <p:nvPr/>
            </p:nvSpPr>
            <p:spPr bwMode="auto">
              <a:xfrm>
                <a:off x="0" y="3203"/>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10607" name="Group 47"/>
            <p:cNvGrpSpPr>
              <a:grpSpLocks/>
            </p:cNvGrpSpPr>
            <p:nvPr/>
          </p:nvGrpSpPr>
          <p:grpSpPr bwMode="auto">
            <a:xfrm>
              <a:off x="2241" y="3203"/>
              <a:ext cx="2725" cy="633"/>
              <a:chOff x="2241" y="3203"/>
              <a:chExt cx="2725" cy="633"/>
            </a:xfrm>
          </p:grpSpPr>
          <p:sp>
            <p:nvSpPr>
              <p:cNvPr id="110641" name="Rectangle 14"/>
              <p:cNvSpPr>
                <a:spLocks noChangeArrowheads="1"/>
              </p:cNvSpPr>
              <p:nvPr/>
            </p:nvSpPr>
            <p:spPr bwMode="auto">
              <a:xfrm>
                <a:off x="2273" y="3203"/>
                <a:ext cx="2661"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latin typeface="Times New Roman" charset="0"/>
                    <a:ea typeface="SimSun" charset="0"/>
                    <a:cs typeface="SimSun" charset="0"/>
                  </a:rPr>
                  <a:t> 393 năm</a:t>
                </a:r>
                <a:endParaRPr kumimoji="0" lang="en-US" altLang="zh-CN" b="0">
                  <a:latin typeface="Times New Roman" charset="0"/>
                  <a:ea typeface="SimSun" charset="0"/>
                  <a:cs typeface="SimSun" charset="0"/>
                </a:endParaRPr>
              </a:p>
            </p:txBody>
          </p:sp>
          <p:sp>
            <p:nvSpPr>
              <p:cNvPr id="110642" name="Rectangle 46"/>
              <p:cNvSpPr>
                <a:spLocks noChangeArrowheads="1"/>
              </p:cNvSpPr>
              <p:nvPr/>
            </p:nvSpPr>
            <p:spPr bwMode="auto">
              <a:xfrm>
                <a:off x="2241" y="3203"/>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10608" name="Group 49"/>
            <p:cNvGrpSpPr>
              <a:grpSpLocks/>
            </p:cNvGrpSpPr>
            <p:nvPr/>
          </p:nvGrpSpPr>
          <p:grpSpPr bwMode="auto">
            <a:xfrm>
              <a:off x="0" y="3836"/>
              <a:ext cx="2241" cy="633"/>
              <a:chOff x="0" y="3836"/>
              <a:chExt cx="2241" cy="633"/>
            </a:xfrm>
          </p:grpSpPr>
          <p:sp>
            <p:nvSpPr>
              <p:cNvPr id="110639" name="Rectangle 15"/>
              <p:cNvSpPr>
                <a:spLocks noChangeArrowheads="1"/>
              </p:cNvSpPr>
              <p:nvPr/>
            </p:nvSpPr>
            <p:spPr bwMode="auto">
              <a:xfrm>
                <a:off x="32" y="3836"/>
                <a:ext cx="2177"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latin typeface="Times New Roman" charset="0"/>
                    <a:ea typeface="SimSun" charset="0"/>
                    <a:cs typeface="SimSun" charset="0"/>
                  </a:rPr>
                  <a:t> 971-931 TC</a:t>
                </a:r>
                <a:endParaRPr kumimoji="0" lang="en-US" altLang="zh-CN" b="0">
                  <a:latin typeface="Times New Roman" charset="0"/>
                  <a:ea typeface="SimSun" charset="0"/>
                  <a:cs typeface="SimSun" charset="0"/>
                </a:endParaRPr>
              </a:p>
            </p:txBody>
          </p:sp>
          <p:sp>
            <p:nvSpPr>
              <p:cNvPr id="110640" name="Rectangle 48"/>
              <p:cNvSpPr>
                <a:spLocks noChangeArrowheads="1"/>
              </p:cNvSpPr>
              <p:nvPr/>
            </p:nvSpPr>
            <p:spPr bwMode="auto">
              <a:xfrm>
                <a:off x="0" y="3836"/>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10609" name="Group 51"/>
            <p:cNvGrpSpPr>
              <a:grpSpLocks/>
            </p:cNvGrpSpPr>
            <p:nvPr/>
          </p:nvGrpSpPr>
          <p:grpSpPr bwMode="auto">
            <a:xfrm>
              <a:off x="2241" y="3836"/>
              <a:ext cx="2725" cy="633"/>
              <a:chOff x="2241" y="3836"/>
              <a:chExt cx="2725" cy="633"/>
            </a:xfrm>
          </p:grpSpPr>
          <p:sp>
            <p:nvSpPr>
              <p:cNvPr id="110637" name="Rectangle 16"/>
              <p:cNvSpPr>
                <a:spLocks noChangeArrowheads="1"/>
              </p:cNvSpPr>
              <p:nvPr/>
            </p:nvSpPr>
            <p:spPr bwMode="auto">
              <a:xfrm>
                <a:off x="2273" y="3836"/>
                <a:ext cx="2661"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latin typeface="Times New Roman" charset="0"/>
                    <a:ea typeface="SimSun" charset="0"/>
                    <a:cs typeface="SimSun" charset="0"/>
                  </a:rPr>
                  <a:t>931-538 TC</a:t>
                </a:r>
                <a:endParaRPr kumimoji="0" lang="en-US" altLang="zh-CN" b="0">
                  <a:latin typeface="Times New Roman" charset="0"/>
                  <a:ea typeface="SimSun" charset="0"/>
                  <a:cs typeface="SimSun" charset="0"/>
                </a:endParaRPr>
              </a:p>
            </p:txBody>
          </p:sp>
          <p:sp>
            <p:nvSpPr>
              <p:cNvPr id="110638" name="Rectangle 50"/>
              <p:cNvSpPr>
                <a:spLocks noChangeArrowheads="1"/>
              </p:cNvSpPr>
              <p:nvPr/>
            </p:nvSpPr>
            <p:spPr bwMode="auto">
              <a:xfrm>
                <a:off x="2241" y="3836"/>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10610" name="Group 53"/>
            <p:cNvGrpSpPr>
              <a:grpSpLocks/>
            </p:cNvGrpSpPr>
            <p:nvPr/>
          </p:nvGrpSpPr>
          <p:grpSpPr bwMode="auto">
            <a:xfrm>
              <a:off x="0" y="4469"/>
              <a:ext cx="697" cy="978"/>
              <a:chOff x="0" y="4469"/>
              <a:chExt cx="697" cy="978"/>
            </a:xfrm>
          </p:grpSpPr>
          <p:sp>
            <p:nvSpPr>
              <p:cNvPr id="110635" name="Rectangle 17"/>
              <p:cNvSpPr>
                <a:spLocks noChangeArrowheads="1"/>
              </p:cNvSpPr>
              <p:nvPr/>
            </p:nvSpPr>
            <p:spPr bwMode="auto">
              <a:xfrm>
                <a:off x="32" y="4469"/>
                <a:ext cx="633"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000">
                    <a:ea typeface="SimSun" charset="0"/>
                    <a:cs typeface="SimSun" charset="0"/>
                  </a:rPr>
                  <a:t> </a:t>
                </a:r>
                <a:r>
                  <a:rPr kumimoji="0" lang="en-US" altLang="zh-CN" sz="1800">
                    <a:latin typeface="Times New Roman" charset="0"/>
                    <a:ea typeface="SimSun" charset="0"/>
                    <a:cs typeface="SimSun" charset="0"/>
                  </a:rPr>
                  <a:t>Giàu có &amp; khôn ngoan</a:t>
                </a:r>
                <a:endParaRPr kumimoji="0" lang="en-US" altLang="zh-CN" sz="1800" b="0">
                  <a:latin typeface="Times New Roman" charset="0"/>
                  <a:ea typeface="SimSun" charset="0"/>
                  <a:cs typeface="SimSun" charset="0"/>
                </a:endParaRPr>
              </a:p>
              <a:p>
                <a:pPr algn="ctr">
                  <a:lnSpc>
                    <a:spcPct val="100000"/>
                  </a:lnSpc>
                  <a:spcBef>
                    <a:spcPct val="0"/>
                  </a:spcBef>
                  <a:buFontTx/>
                  <a:buNone/>
                </a:pPr>
                <a:r>
                  <a:rPr kumimoji="0" lang="en-US" altLang="zh-CN" sz="1800">
                    <a:latin typeface="Times New Roman" charset="0"/>
                    <a:ea typeface="SimSun" charset="0"/>
                    <a:cs typeface="SimSun" charset="0"/>
                  </a:rPr>
                  <a:t>1</a:t>
                </a:r>
                <a:endParaRPr kumimoji="0" lang="en-US" altLang="zh-CN" sz="1800" b="0">
                  <a:latin typeface="Times New Roman" charset="0"/>
                  <a:ea typeface="SimSun" charset="0"/>
                  <a:cs typeface="SimSun" charset="0"/>
                </a:endParaRPr>
              </a:p>
            </p:txBody>
          </p:sp>
          <p:sp>
            <p:nvSpPr>
              <p:cNvPr id="110636" name="Rectangle 52"/>
              <p:cNvSpPr>
                <a:spLocks noChangeArrowheads="1"/>
              </p:cNvSpPr>
              <p:nvPr/>
            </p:nvSpPr>
            <p:spPr bwMode="auto">
              <a:xfrm>
                <a:off x="0" y="4469"/>
                <a:ext cx="697"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10611" name="Group 55"/>
            <p:cNvGrpSpPr>
              <a:grpSpLocks/>
            </p:cNvGrpSpPr>
            <p:nvPr/>
          </p:nvGrpSpPr>
          <p:grpSpPr bwMode="auto">
            <a:xfrm>
              <a:off x="697" y="4469"/>
              <a:ext cx="803" cy="978"/>
              <a:chOff x="697" y="4469"/>
              <a:chExt cx="803" cy="978"/>
            </a:xfrm>
          </p:grpSpPr>
          <p:sp>
            <p:nvSpPr>
              <p:cNvPr id="110633" name="Rectangle 18"/>
              <p:cNvSpPr>
                <a:spLocks noChangeArrowheads="1"/>
              </p:cNvSpPr>
              <p:nvPr/>
            </p:nvSpPr>
            <p:spPr bwMode="auto">
              <a:xfrm>
                <a:off x="729" y="4469"/>
                <a:ext cx="739"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000">
                    <a:ea typeface="SimSun" charset="0"/>
                    <a:cs typeface="SimSun" charset="0"/>
                  </a:rPr>
                  <a:t> </a:t>
                </a:r>
                <a:r>
                  <a:rPr kumimoji="0" lang="en-US" altLang="zh-CN" sz="1800">
                    <a:latin typeface="Times New Roman" charset="0"/>
                    <a:ea typeface="SimSun" charset="0"/>
                    <a:cs typeface="SimSun" charset="0"/>
                  </a:rPr>
                  <a:t>Xây dựng đền thờ</a:t>
                </a:r>
                <a:endParaRPr kumimoji="0" lang="en-US" altLang="zh-CN" sz="1700" b="0">
                  <a:latin typeface="Times New Roman" charset="0"/>
                  <a:ea typeface="SimSun" charset="0"/>
                  <a:cs typeface="SimSun" charset="0"/>
                </a:endParaRPr>
              </a:p>
              <a:p>
                <a:pPr algn="ctr">
                  <a:lnSpc>
                    <a:spcPct val="100000"/>
                  </a:lnSpc>
                  <a:spcBef>
                    <a:spcPct val="0"/>
                  </a:spcBef>
                  <a:buFontTx/>
                  <a:buNone/>
                </a:pPr>
                <a:r>
                  <a:rPr kumimoji="0" lang="en-US" altLang="zh-CN" sz="1800">
                    <a:latin typeface="Times New Roman" charset="0"/>
                    <a:ea typeface="SimSun" charset="0"/>
                    <a:cs typeface="SimSun" charset="0"/>
                  </a:rPr>
                  <a:t>2—7</a:t>
                </a:r>
                <a:endParaRPr kumimoji="0" lang="en-US" altLang="zh-CN" sz="1800" b="0">
                  <a:latin typeface="Times New Roman" charset="0"/>
                  <a:ea typeface="SimSun" charset="0"/>
                  <a:cs typeface="SimSun" charset="0"/>
                </a:endParaRPr>
              </a:p>
            </p:txBody>
          </p:sp>
          <p:sp>
            <p:nvSpPr>
              <p:cNvPr id="110634" name="Rectangle 54"/>
              <p:cNvSpPr>
                <a:spLocks noChangeArrowheads="1"/>
              </p:cNvSpPr>
              <p:nvPr/>
            </p:nvSpPr>
            <p:spPr bwMode="auto">
              <a:xfrm>
                <a:off x="697" y="4469"/>
                <a:ext cx="803"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10612" name="Group 57"/>
            <p:cNvGrpSpPr>
              <a:grpSpLocks/>
            </p:cNvGrpSpPr>
            <p:nvPr/>
          </p:nvGrpSpPr>
          <p:grpSpPr bwMode="auto">
            <a:xfrm>
              <a:off x="1500" y="4469"/>
              <a:ext cx="741" cy="978"/>
              <a:chOff x="1500" y="4469"/>
              <a:chExt cx="741" cy="978"/>
            </a:xfrm>
          </p:grpSpPr>
          <p:sp>
            <p:nvSpPr>
              <p:cNvPr id="110631" name="Rectangle 19"/>
              <p:cNvSpPr>
                <a:spLocks noChangeArrowheads="1"/>
              </p:cNvSpPr>
              <p:nvPr/>
            </p:nvSpPr>
            <p:spPr bwMode="auto">
              <a:xfrm>
                <a:off x="1532" y="4469"/>
                <a:ext cx="677"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000">
                    <a:ea typeface="SimSun" charset="0"/>
                    <a:cs typeface="SimSun" charset="0"/>
                  </a:rPr>
                  <a:t> </a:t>
                </a:r>
                <a:r>
                  <a:rPr kumimoji="0" lang="en-US" altLang="zh-CN" sz="1800">
                    <a:latin typeface="Times New Roman" charset="0"/>
                    <a:ea typeface="SimSun" charset="0"/>
                    <a:cs typeface="SimSun" charset="0"/>
                  </a:rPr>
                  <a:t>Thành công</a:t>
                </a:r>
                <a:endParaRPr kumimoji="0" lang="en-US" altLang="zh-CN" sz="1800" b="0">
                  <a:latin typeface="Times New Roman" charset="0"/>
                  <a:ea typeface="SimSun" charset="0"/>
                  <a:cs typeface="SimSun" charset="0"/>
                </a:endParaRPr>
              </a:p>
              <a:p>
                <a:pPr algn="ctr">
                  <a:lnSpc>
                    <a:spcPct val="100000"/>
                  </a:lnSpc>
                  <a:spcBef>
                    <a:spcPct val="0"/>
                  </a:spcBef>
                  <a:buFontTx/>
                  <a:buNone/>
                </a:pPr>
                <a:r>
                  <a:rPr kumimoji="0" lang="en-US" altLang="zh-CN" sz="1800">
                    <a:latin typeface="Times New Roman" charset="0"/>
                    <a:ea typeface="SimSun" charset="0"/>
                    <a:cs typeface="SimSun" charset="0"/>
                  </a:rPr>
                  <a:t>&amp; qua đời</a:t>
                </a:r>
                <a:endParaRPr kumimoji="0" lang="en-US" altLang="zh-CN" sz="1800" b="0">
                  <a:latin typeface="Times New Roman" charset="0"/>
                  <a:ea typeface="SimSun" charset="0"/>
                  <a:cs typeface="SimSun" charset="0"/>
                </a:endParaRPr>
              </a:p>
              <a:p>
                <a:pPr algn="ctr">
                  <a:lnSpc>
                    <a:spcPct val="100000"/>
                  </a:lnSpc>
                  <a:spcBef>
                    <a:spcPct val="0"/>
                  </a:spcBef>
                  <a:buFontTx/>
                  <a:buNone/>
                </a:pPr>
                <a:r>
                  <a:rPr kumimoji="0" lang="en-US" altLang="zh-CN" sz="1800">
                    <a:latin typeface="Times New Roman" charset="0"/>
                    <a:ea typeface="SimSun" charset="0"/>
                    <a:cs typeface="SimSun" charset="0"/>
                  </a:rPr>
                  <a:t>8—9</a:t>
                </a:r>
                <a:endParaRPr kumimoji="0" lang="en-US" altLang="zh-CN" sz="1800" b="0">
                  <a:latin typeface="Times New Roman" charset="0"/>
                  <a:ea typeface="SimSun" charset="0"/>
                  <a:cs typeface="SimSun" charset="0"/>
                </a:endParaRPr>
              </a:p>
            </p:txBody>
          </p:sp>
          <p:sp>
            <p:nvSpPr>
              <p:cNvPr id="110632" name="Rectangle 56"/>
              <p:cNvSpPr>
                <a:spLocks noChangeArrowheads="1"/>
              </p:cNvSpPr>
              <p:nvPr/>
            </p:nvSpPr>
            <p:spPr bwMode="auto">
              <a:xfrm>
                <a:off x="1500" y="4469"/>
                <a:ext cx="741"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10613" name="Group 59"/>
            <p:cNvGrpSpPr>
              <a:grpSpLocks/>
            </p:cNvGrpSpPr>
            <p:nvPr/>
          </p:nvGrpSpPr>
          <p:grpSpPr bwMode="auto">
            <a:xfrm>
              <a:off x="2241" y="4469"/>
              <a:ext cx="966" cy="978"/>
              <a:chOff x="2241" y="4469"/>
              <a:chExt cx="966" cy="978"/>
            </a:xfrm>
          </p:grpSpPr>
          <p:sp>
            <p:nvSpPr>
              <p:cNvPr id="110629" name="Rectangle 20"/>
              <p:cNvSpPr>
                <a:spLocks noChangeArrowheads="1"/>
              </p:cNvSpPr>
              <p:nvPr/>
            </p:nvSpPr>
            <p:spPr bwMode="auto">
              <a:xfrm>
                <a:off x="2273" y="4469"/>
                <a:ext cx="902"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80000"/>
                  </a:lnSpc>
                  <a:spcBef>
                    <a:spcPct val="0"/>
                  </a:spcBef>
                  <a:buFontTx/>
                  <a:buNone/>
                </a:pPr>
                <a:r>
                  <a:rPr kumimoji="0" lang="en-US" altLang="zh-CN" sz="1800">
                    <a:latin typeface="Times New Roman" charset="0"/>
                    <a:ea typeface="SimSun" charset="0"/>
                    <a:cs typeface="SimSun" charset="0"/>
                  </a:rPr>
                  <a:t>Vương quốc bị phân chia bởi Rô-bô-am</a:t>
                </a:r>
                <a:endParaRPr kumimoji="0" lang="en-US" altLang="zh-CN" sz="1800" b="0">
                  <a:latin typeface="Times New Roman" charset="0"/>
                  <a:ea typeface="SimSun" charset="0"/>
                  <a:cs typeface="SimSun" charset="0"/>
                </a:endParaRPr>
              </a:p>
              <a:p>
                <a:pPr algn="ctr">
                  <a:lnSpc>
                    <a:spcPct val="80000"/>
                  </a:lnSpc>
                  <a:spcBef>
                    <a:spcPct val="0"/>
                  </a:spcBef>
                  <a:buFontTx/>
                  <a:buNone/>
                </a:pPr>
                <a:r>
                  <a:rPr kumimoji="0" lang="en-US" altLang="zh-CN" sz="1800">
                    <a:latin typeface="Times New Roman" charset="0"/>
                    <a:ea typeface="SimSun" charset="0"/>
                    <a:cs typeface="SimSun" charset="0"/>
                  </a:rPr>
                  <a:t>10—12</a:t>
                </a:r>
                <a:endParaRPr kumimoji="0" lang="en-US" altLang="zh-CN" sz="1800" b="0">
                  <a:latin typeface="Times New Roman" charset="0"/>
                  <a:ea typeface="SimSun" charset="0"/>
                  <a:cs typeface="SimSun" charset="0"/>
                </a:endParaRPr>
              </a:p>
            </p:txBody>
          </p:sp>
          <p:sp>
            <p:nvSpPr>
              <p:cNvPr id="110630" name="Rectangle 58"/>
              <p:cNvSpPr>
                <a:spLocks noChangeArrowheads="1"/>
              </p:cNvSpPr>
              <p:nvPr/>
            </p:nvSpPr>
            <p:spPr bwMode="auto">
              <a:xfrm>
                <a:off x="2241" y="4469"/>
                <a:ext cx="966"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10614" name="Group 61"/>
            <p:cNvGrpSpPr>
              <a:grpSpLocks/>
            </p:cNvGrpSpPr>
            <p:nvPr/>
          </p:nvGrpSpPr>
          <p:grpSpPr bwMode="auto">
            <a:xfrm>
              <a:off x="3207" y="4469"/>
              <a:ext cx="684" cy="978"/>
              <a:chOff x="3207" y="4469"/>
              <a:chExt cx="684" cy="978"/>
            </a:xfrm>
          </p:grpSpPr>
          <p:sp>
            <p:nvSpPr>
              <p:cNvPr id="110627" name="Rectangle 21"/>
              <p:cNvSpPr>
                <a:spLocks noChangeArrowheads="1"/>
              </p:cNvSpPr>
              <p:nvPr/>
            </p:nvSpPr>
            <p:spPr bwMode="auto">
              <a:xfrm>
                <a:off x="3239" y="4469"/>
                <a:ext cx="620"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80000"/>
                  </a:lnSpc>
                  <a:spcBef>
                    <a:spcPct val="0"/>
                  </a:spcBef>
                  <a:buFontTx/>
                  <a:buNone/>
                </a:pPr>
                <a:r>
                  <a:rPr kumimoji="0" lang="en-US" altLang="zh-CN" sz="1800">
                    <a:latin typeface="Times New Roman" charset="0"/>
                    <a:ea typeface="SimSun" charset="0"/>
                    <a:cs typeface="SimSun" charset="0"/>
                  </a:rPr>
                  <a:t>7 vua xấu, </a:t>
                </a:r>
                <a:endParaRPr kumimoji="0" lang="en-US" altLang="zh-CN" sz="1800" b="0">
                  <a:latin typeface="Times New Roman" charset="0"/>
                  <a:ea typeface="SimSun" charset="0"/>
                  <a:cs typeface="SimSun" charset="0"/>
                </a:endParaRPr>
              </a:p>
              <a:p>
                <a:pPr algn="ctr">
                  <a:lnSpc>
                    <a:spcPct val="80000"/>
                  </a:lnSpc>
                  <a:spcBef>
                    <a:spcPct val="0"/>
                  </a:spcBef>
                  <a:buFontTx/>
                  <a:buNone/>
                </a:pPr>
                <a:r>
                  <a:rPr kumimoji="0" lang="en-US" altLang="zh-CN" sz="1800">
                    <a:latin typeface="Times New Roman" charset="0"/>
                    <a:ea typeface="SimSun" charset="0"/>
                    <a:cs typeface="SimSun" charset="0"/>
                  </a:rPr>
                  <a:t>8 vua tốt</a:t>
                </a:r>
                <a:endParaRPr kumimoji="0" lang="en-US" altLang="zh-CN" sz="1800" b="0">
                  <a:latin typeface="Times New Roman" charset="0"/>
                  <a:ea typeface="SimSun" charset="0"/>
                  <a:cs typeface="SimSun" charset="0"/>
                </a:endParaRPr>
              </a:p>
              <a:p>
                <a:pPr algn="ctr">
                  <a:lnSpc>
                    <a:spcPct val="80000"/>
                  </a:lnSpc>
                  <a:spcBef>
                    <a:spcPct val="0"/>
                  </a:spcBef>
                  <a:buFontTx/>
                  <a:buNone/>
                </a:pPr>
                <a:r>
                  <a:rPr kumimoji="0" lang="en-US" altLang="zh-CN" sz="1800">
                    <a:latin typeface="Times New Roman" charset="0"/>
                    <a:ea typeface="SimSun" charset="0"/>
                    <a:cs typeface="SimSun" charset="0"/>
                  </a:rPr>
                  <a:t>13—35</a:t>
                </a:r>
                <a:endParaRPr kumimoji="0" lang="en-US" altLang="zh-CN" sz="1800" b="0">
                  <a:latin typeface="Times New Roman" charset="0"/>
                  <a:ea typeface="SimSun" charset="0"/>
                  <a:cs typeface="SimSun" charset="0"/>
                </a:endParaRPr>
              </a:p>
            </p:txBody>
          </p:sp>
          <p:sp>
            <p:nvSpPr>
              <p:cNvPr id="110628" name="Rectangle 60"/>
              <p:cNvSpPr>
                <a:spLocks noChangeArrowheads="1"/>
              </p:cNvSpPr>
              <p:nvPr/>
            </p:nvSpPr>
            <p:spPr bwMode="auto">
              <a:xfrm>
                <a:off x="3207" y="4469"/>
                <a:ext cx="684"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10615" name="Group 63"/>
            <p:cNvGrpSpPr>
              <a:grpSpLocks/>
            </p:cNvGrpSpPr>
            <p:nvPr/>
          </p:nvGrpSpPr>
          <p:grpSpPr bwMode="auto">
            <a:xfrm>
              <a:off x="3891" y="4469"/>
              <a:ext cx="1075" cy="978"/>
              <a:chOff x="3891" y="4469"/>
              <a:chExt cx="1075" cy="978"/>
            </a:xfrm>
          </p:grpSpPr>
          <p:sp>
            <p:nvSpPr>
              <p:cNvPr id="110625" name="Rectangle 22"/>
              <p:cNvSpPr>
                <a:spLocks noChangeArrowheads="1"/>
              </p:cNvSpPr>
              <p:nvPr/>
            </p:nvSpPr>
            <p:spPr bwMode="auto">
              <a:xfrm>
                <a:off x="3923" y="4469"/>
                <a:ext cx="1011"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80000"/>
                  </a:lnSpc>
                  <a:spcBef>
                    <a:spcPct val="0"/>
                  </a:spcBef>
                  <a:buFontTx/>
                  <a:buNone/>
                </a:pPr>
                <a:r>
                  <a:rPr kumimoji="0" lang="en-US" altLang="zh-CN" sz="1800">
                    <a:latin typeface="Times New Roman" charset="0"/>
                    <a:ea typeface="SimSun" charset="0"/>
                    <a:cs typeface="SimSun" charset="0"/>
                  </a:rPr>
                  <a:t>4 vua xất rồi đến Giu-đa sụp đỗ</a:t>
                </a:r>
                <a:endParaRPr kumimoji="0" lang="en-US" altLang="zh-CN" sz="1800" b="0">
                  <a:latin typeface="Times New Roman" charset="0"/>
                  <a:ea typeface="SimSun" charset="0"/>
                  <a:cs typeface="SimSun" charset="0"/>
                </a:endParaRPr>
              </a:p>
              <a:p>
                <a:pPr algn="ctr">
                  <a:lnSpc>
                    <a:spcPct val="80000"/>
                  </a:lnSpc>
                  <a:spcBef>
                    <a:spcPct val="0"/>
                  </a:spcBef>
                  <a:buFontTx/>
                  <a:buNone/>
                </a:pPr>
                <a:r>
                  <a:rPr kumimoji="0" lang="en-US" altLang="zh-CN" sz="1800">
                    <a:latin typeface="Times New Roman" charset="0"/>
                    <a:ea typeface="SimSun" charset="0"/>
                    <a:cs typeface="SimSun" charset="0"/>
                  </a:rPr>
                  <a:t>36</a:t>
                </a:r>
                <a:endParaRPr kumimoji="0" lang="en-US" altLang="zh-CN" sz="1800" b="0">
                  <a:latin typeface="Times New Roman" charset="0"/>
                  <a:ea typeface="SimSun" charset="0"/>
                  <a:cs typeface="SimSun" charset="0"/>
                </a:endParaRPr>
              </a:p>
            </p:txBody>
          </p:sp>
          <p:sp>
            <p:nvSpPr>
              <p:cNvPr id="110626" name="Rectangle 62"/>
              <p:cNvSpPr>
                <a:spLocks noChangeArrowheads="1"/>
              </p:cNvSpPr>
              <p:nvPr/>
            </p:nvSpPr>
            <p:spPr bwMode="auto">
              <a:xfrm>
                <a:off x="3891" y="4469"/>
                <a:ext cx="1075"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10616" name="Group 65"/>
            <p:cNvGrpSpPr>
              <a:grpSpLocks/>
            </p:cNvGrpSpPr>
            <p:nvPr/>
          </p:nvGrpSpPr>
          <p:grpSpPr bwMode="auto">
            <a:xfrm>
              <a:off x="0" y="5447"/>
              <a:ext cx="2241" cy="403"/>
              <a:chOff x="0" y="5447"/>
              <a:chExt cx="2241" cy="403"/>
            </a:xfrm>
          </p:grpSpPr>
          <p:sp>
            <p:nvSpPr>
              <p:cNvPr id="110623" name="Rectangle 23"/>
              <p:cNvSpPr>
                <a:spLocks noChangeArrowheads="1"/>
              </p:cNvSpPr>
              <p:nvPr/>
            </p:nvSpPr>
            <p:spPr bwMode="auto">
              <a:xfrm>
                <a:off x="32" y="5447"/>
                <a:ext cx="217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000">
                    <a:latin typeface="Times New Roman" charset="0"/>
                    <a:ea typeface="SimSun" charset="0"/>
                    <a:cs typeface="SimSun" charset="0"/>
                  </a:rPr>
                  <a:t>1 Vua 1–11</a:t>
                </a:r>
                <a:endParaRPr kumimoji="0" lang="en-US" altLang="zh-CN" sz="2000" b="0">
                  <a:latin typeface="Times New Roman" charset="0"/>
                  <a:ea typeface="SimSun" charset="0"/>
                  <a:cs typeface="SimSun" charset="0"/>
                </a:endParaRPr>
              </a:p>
            </p:txBody>
          </p:sp>
          <p:sp>
            <p:nvSpPr>
              <p:cNvPr id="110624" name="Rectangle 64"/>
              <p:cNvSpPr>
                <a:spLocks noChangeArrowheads="1"/>
              </p:cNvSpPr>
              <p:nvPr/>
            </p:nvSpPr>
            <p:spPr bwMode="auto">
              <a:xfrm>
                <a:off x="0" y="5447"/>
                <a:ext cx="2241"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10617" name="Group 67"/>
            <p:cNvGrpSpPr>
              <a:grpSpLocks/>
            </p:cNvGrpSpPr>
            <p:nvPr/>
          </p:nvGrpSpPr>
          <p:grpSpPr bwMode="auto">
            <a:xfrm>
              <a:off x="2241" y="5447"/>
              <a:ext cx="1308" cy="403"/>
              <a:chOff x="2241" y="5447"/>
              <a:chExt cx="1308" cy="403"/>
            </a:xfrm>
          </p:grpSpPr>
          <p:sp>
            <p:nvSpPr>
              <p:cNvPr id="110621" name="Rectangle 24"/>
              <p:cNvSpPr>
                <a:spLocks noChangeArrowheads="1"/>
              </p:cNvSpPr>
              <p:nvPr/>
            </p:nvSpPr>
            <p:spPr bwMode="auto">
              <a:xfrm>
                <a:off x="2273" y="5447"/>
                <a:ext cx="124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000">
                    <a:latin typeface="Times New Roman" charset="0"/>
                    <a:ea typeface="SimSun" charset="0"/>
                    <a:cs typeface="SimSun" charset="0"/>
                  </a:rPr>
                  <a:t>1 Vua 12–22</a:t>
                </a:r>
                <a:endParaRPr kumimoji="0" lang="en-US" altLang="zh-CN" sz="2000" b="0">
                  <a:latin typeface="Times New Roman" charset="0"/>
                  <a:ea typeface="SimSun" charset="0"/>
                  <a:cs typeface="SimSun" charset="0"/>
                </a:endParaRPr>
              </a:p>
            </p:txBody>
          </p:sp>
          <p:sp>
            <p:nvSpPr>
              <p:cNvPr id="110622" name="Rectangle 66"/>
              <p:cNvSpPr>
                <a:spLocks noChangeArrowheads="1"/>
              </p:cNvSpPr>
              <p:nvPr/>
            </p:nvSpPr>
            <p:spPr bwMode="auto">
              <a:xfrm>
                <a:off x="2241" y="5447"/>
                <a:ext cx="130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nvGrpSpPr>
            <p:cNvPr id="110618" name="Group 69"/>
            <p:cNvGrpSpPr>
              <a:grpSpLocks/>
            </p:cNvGrpSpPr>
            <p:nvPr/>
          </p:nvGrpSpPr>
          <p:grpSpPr bwMode="auto">
            <a:xfrm>
              <a:off x="3549" y="5447"/>
              <a:ext cx="1417" cy="403"/>
              <a:chOff x="3549" y="5447"/>
              <a:chExt cx="1417" cy="403"/>
            </a:xfrm>
          </p:grpSpPr>
          <p:sp>
            <p:nvSpPr>
              <p:cNvPr id="110619" name="Rectangle 25"/>
              <p:cNvSpPr>
                <a:spLocks noChangeArrowheads="1"/>
              </p:cNvSpPr>
              <p:nvPr/>
            </p:nvSpPr>
            <p:spPr bwMode="auto">
              <a:xfrm>
                <a:off x="3581" y="5447"/>
                <a:ext cx="135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000">
                    <a:latin typeface="Times New Roman" charset="0"/>
                    <a:ea typeface="SimSun" charset="0"/>
                    <a:cs typeface="SimSun" charset="0"/>
                  </a:rPr>
                  <a:t>2 Vua 1–25</a:t>
                </a:r>
                <a:endParaRPr kumimoji="0" lang="en-US" altLang="zh-CN" sz="2000" b="0">
                  <a:latin typeface="Times New Roman" charset="0"/>
                  <a:ea typeface="SimSun" charset="0"/>
                  <a:cs typeface="SimSun" charset="0"/>
                </a:endParaRPr>
              </a:p>
            </p:txBody>
          </p:sp>
          <p:sp>
            <p:nvSpPr>
              <p:cNvPr id="110620" name="Rectangle 68"/>
              <p:cNvSpPr>
                <a:spLocks noChangeArrowheads="1"/>
              </p:cNvSpPr>
              <p:nvPr/>
            </p:nvSpPr>
            <p:spPr bwMode="auto">
              <a:xfrm>
                <a:off x="3549" y="5447"/>
                <a:ext cx="1417"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p>
            </p:txBody>
          </p:sp>
        </p:grpSp>
      </p:grpSp>
      <p:sp>
        <p:nvSpPr>
          <p:cNvPr id="110596" name="WordArt 71"/>
          <p:cNvSpPr>
            <a:spLocks noChangeArrowheads="1" noChangeShapeType="1" noTextEdit="1"/>
          </p:cNvSpPr>
          <p:nvPr/>
        </p:nvSpPr>
        <p:spPr bwMode="auto">
          <a:xfrm>
            <a:off x="152400" y="0"/>
            <a:ext cx="2690813" cy="549275"/>
          </a:xfrm>
          <a:prstGeom prst="rect">
            <a:avLst/>
          </a:prstGeom>
        </p:spPr>
        <p:txBody>
          <a:bodyPr wrap="none" fromWordArt="1">
            <a:prstTxWarp prst="textPlain">
              <a:avLst>
                <a:gd name="adj" fmla="val 50000"/>
              </a:avLst>
            </a:prstTxWarp>
          </a:bodyPr>
          <a:lstStyle/>
          <a:p>
            <a:pPr algn="ctr">
              <a:buFontTx/>
              <a:buNone/>
            </a:pPr>
            <a:r>
              <a:rPr lang="en-US" sz="36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Floral"/>
                <a:ea typeface="Floral"/>
                <a:cs typeface="Floral"/>
              </a:rPr>
              <a:t>2 sử ký</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275</a:t>
            </a:r>
          </a:p>
        </p:txBody>
      </p:sp>
      <p:sp>
        <p:nvSpPr>
          <p:cNvPr id="169987" name="Rectangle 3"/>
          <p:cNvSpPr>
            <a:spLocks noGrp="1" noChangeArrowheads="1"/>
          </p:cNvSpPr>
          <p:nvPr>
            <p:ph type="title"/>
          </p:nvPr>
        </p:nvSpPr>
        <p:spPr>
          <a:xfrm>
            <a:off x="228600" y="-76200"/>
            <a:ext cx="8001000" cy="1219200"/>
          </a:xfrm>
        </p:spPr>
        <p:txBody>
          <a:bodyPr anchorCtr="1"/>
          <a:lstStyle/>
          <a:p>
            <a:r>
              <a:rPr kumimoji="0" lang="en-US" sz="3200" b="1">
                <a:solidFill>
                  <a:schemeClr val="tx1"/>
                </a:solidFill>
                <a:latin typeface="Arial" charset="0"/>
                <a:ea typeface="ＭＳ Ｐゴシック" charset="0"/>
                <a:cs typeface="Times New Roman" charset="0"/>
              </a:rPr>
              <a:t>Sự tương đồng giữa việc chuyển Hòm Giao Ước của Đa-vít và Sa-lô-môn</a:t>
            </a:r>
          </a:p>
        </p:txBody>
      </p:sp>
      <p:grpSp>
        <p:nvGrpSpPr>
          <p:cNvPr id="169988" name="Group 87"/>
          <p:cNvGrpSpPr>
            <a:grpSpLocks/>
          </p:cNvGrpSpPr>
          <p:nvPr/>
        </p:nvGrpSpPr>
        <p:grpSpPr bwMode="auto">
          <a:xfrm>
            <a:off x="0" y="903288"/>
            <a:ext cx="5281613" cy="939800"/>
            <a:chOff x="0" y="-121"/>
            <a:chExt cx="2264" cy="694"/>
          </a:xfrm>
        </p:grpSpPr>
        <p:sp>
          <p:nvSpPr>
            <p:cNvPr id="170067"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p>
          </p:txBody>
        </p:sp>
        <p:sp>
          <p:nvSpPr>
            <p:cNvPr id="170068"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a:t> </a:t>
              </a:r>
            </a:p>
            <a:p>
              <a:pPr algn="ctr">
                <a:lnSpc>
                  <a:spcPct val="100000"/>
                </a:lnSpc>
                <a:spcBef>
                  <a:spcPct val="0"/>
                </a:spcBef>
                <a:buFontTx/>
                <a:buNone/>
              </a:pPr>
              <a:endParaRPr kumimoji="0" lang="en-US"/>
            </a:p>
          </p:txBody>
        </p:sp>
      </p:grpSp>
      <p:grpSp>
        <p:nvGrpSpPr>
          <p:cNvPr id="169989" name="Group 90"/>
          <p:cNvGrpSpPr>
            <a:grpSpLocks/>
          </p:cNvGrpSpPr>
          <p:nvPr/>
        </p:nvGrpSpPr>
        <p:grpSpPr bwMode="auto">
          <a:xfrm>
            <a:off x="5281613" y="903288"/>
            <a:ext cx="1930400" cy="1062037"/>
            <a:chOff x="0" y="282"/>
            <a:chExt cx="828" cy="784"/>
          </a:xfrm>
        </p:grpSpPr>
        <p:sp>
          <p:nvSpPr>
            <p:cNvPr id="170065"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p>
          </p:txBody>
        </p:sp>
        <p:sp>
          <p:nvSpPr>
            <p:cNvPr id="170066" name="Rectangle 89"/>
            <p:cNvSpPr>
              <a:spLocks noChangeArrowheads="1"/>
            </p:cNvSpPr>
            <p:nvPr/>
          </p:nvSpPr>
          <p:spPr bwMode="auto">
            <a:xfrm>
              <a:off x="0" y="616"/>
              <a:ext cx="828"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u="sng">
                  <a:latin typeface="Arial" charset="0"/>
                </a:rPr>
                <a:t>Đa-vít </a:t>
              </a:r>
              <a:endParaRPr kumimoji="0" lang="en-US" sz="2000">
                <a:latin typeface="Arial" charset="0"/>
              </a:endParaRPr>
            </a:p>
            <a:p>
              <a:pPr algn="ctr">
                <a:lnSpc>
                  <a:spcPct val="100000"/>
                </a:lnSpc>
                <a:spcBef>
                  <a:spcPct val="0"/>
                </a:spcBef>
                <a:buFontTx/>
                <a:buNone/>
              </a:pPr>
              <a:r>
                <a:rPr kumimoji="0" lang="en-US" sz="2000">
                  <a:latin typeface="Arial" charset="0"/>
                </a:rPr>
                <a:t>(1 Sử)</a:t>
              </a:r>
            </a:p>
          </p:txBody>
        </p:sp>
      </p:grpSp>
      <p:grpSp>
        <p:nvGrpSpPr>
          <p:cNvPr id="169990" name="Group 93"/>
          <p:cNvGrpSpPr>
            <a:grpSpLocks/>
          </p:cNvGrpSpPr>
          <p:nvPr/>
        </p:nvGrpSpPr>
        <p:grpSpPr bwMode="auto">
          <a:xfrm>
            <a:off x="7212013" y="903288"/>
            <a:ext cx="1931987" cy="1062037"/>
            <a:chOff x="0" y="800"/>
            <a:chExt cx="828" cy="784"/>
          </a:xfrm>
        </p:grpSpPr>
        <p:sp>
          <p:nvSpPr>
            <p:cNvPr id="170063"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p>
          </p:txBody>
        </p:sp>
        <p:sp>
          <p:nvSpPr>
            <p:cNvPr id="170064" name="Rectangle 92"/>
            <p:cNvSpPr>
              <a:spLocks noChangeArrowheads="1"/>
            </p:cNvSpPr>
            <p:nvPr/>
          </p:nvSpPr>
          <p:spPr bwMode="auto">
            <a:xfrm>
              <a:off x="0" y="1134"/>
              <a:ext cx="828"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u="sng">
                  <a:latin typeface="Arial" charset="0"/>
                </a:rPr>
                <a:t>Sa-lô-môn </a:t>
              </a:r>
              <a:endParaRPr kumimoji="0" lang="en-US" sz="2000">
                <a:latin typeface="Arial" charset="0"/>
              </a:endParaRPr>
            </a:p>
            <a:p>
              <a:pPr algn="ctr">
                <a:lnSpc>
                  <a:spcPct val="100000"/>
                </a:lnSpc>
                <a:spcBef>
                  <a:spcPct val="0"/>
                </a:spcBef>
                <a:buFontTx/>
                <a:buNone/>
              </a:pPr>
              <a:r>
                <a:rPr kumimoji="0" lang="en-US" sz="2000">
                  <a:latin typeface="Arial" charset="0"/>
                </a:rPr>
                <a:t>(2 Sử)</a:t>
              </a:r>
            </a:p>
          </p:txBody>
        </p:sp>
      </p:grpSp>
      <p:grpSp>
        <p:nvGrpSpPr>
          <p:cNvPr id="169991" name="Group 96"/>
          <p:cNvGrpSpPr>
            <a:grpSpLocks/>
          </p:cNvGrpSpPr>
          <p:nvPr/>
        </p:nvGrpSpPr>
        <p:grpSpPr bwMode="auto">
          <a:xfrm>
            <a:off x="0" y="1604963"/>
            <a:ext cx="5281613" cy="727075"/>
            <a:chOff x="0" y="1318"/>
            <a:chExt cx="2264" cy="537"/>
          </a:xfrm>
        </p:grpSpPr>
        <p:sp>
          <p:nvSpPr>
            <p:cNvPr id="170061"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p>
          </p:txBody>
        </p:sp>
        <p:sp>
          <p:nvSpPr>
            <p:cNvPr id="170062" name="Rectangle 95"/>
            <p:cNvSpPr>
              <a:spLocks noChangeArrowheads="1"/>
            </p:cNvSpPr>
            <p:nvPr/>
          </p:nvSpPr>
          <p:spPr bwMode="auto">
            <a:xfrm>
              <a:off x="0" y="1630"/>
              <a:ext cx="2264"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i="1">
                  <a:latin typeface="Times New Roman" charset="0"/>
                </a:rPr>
                <a:t>Vị trí của Hòm trước khi di chuyển</a:t>
              </a:r>
              <a:endParaRPr kumimoji="0" lang="en-US" sz="2000">
                <a:latin typeface="Times New Roman" charset="0"/>
              </a:endParaRPr>
            </a:p>
          </p:txBody>
        </p:sp>
      </p:grpSp>
      <p:grpSp>
        <p:nvGrpSpPr>
          <p:cNvPr id="169992" name="Group 99"/>
          <p:cNvGrpSpPr>
            <a:grpSpLocks/>
          </p:cNvGrpSpPr>
          <p:nvPr/>
        </p:nvGrpSpPr>
        <p:grpSpPr bwMode="auto">
          <a:xfrm>
            <a:off x="5281613" y="1604963"/>
            <a:ext cx="1930400" cy="711200"/>
            <a:chOff x="0" y="1721"/>
            <a:chExt cx="828" cy="525"/>
          </a:xfrm>
        </p:grpSpPr>
        <p:sp>
          <p:nvSpPr>
            <p:cNvPr id="170059"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p>
          </p:txBody>
        </p:sp>
        <p:sp>
          <p:nvSpPr>
            <p:cNvPr id="170060" name="Rectangle 98"/>
            <p:cNvSpPr>
              <a:spLocks noChangeArrowheads="1"/>
            </p:cNvSpPr>
            <p:nvPr/>
          </p:nvSpPr>
          <p:spPr bwMode="auto">
            <a:xfrm>
              <a:off x="0" y="2044"/>
              <a:ext cx="82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1800">
                  <a:latin typeface="Arial" charset="0"/>
                </a:rPr>
                <a:t>Ki-ri-át Giê-a-rim</a:t>
              </a:r>
            </a:p>
          </p:txBody>
        </p:sp>
      </p:grpSp>
      <p:grpSp>
        <p:nvGrpSpPr>
          <p:cNvPr id="169993" name="Group 102"/>
          <p:cNvGrpSpPr>
            <a:grpSpLocks/>
          </p:cNvGrpSpPr>
          <p:nvPr/>
        </p:nvGrpSpPr>
        <p:grpSpPr bwMode="auto">
          <a:xfrm>
            <a:off x="7212013" y="1604963"/>
            <a:ext cx="1931987" cy="711200"/>
            <a:chOff x="0" y="2124"/>
            <a:chExt cx="828" cy="525"/>
          </a:xfrm>
        </p:grpSpPr>
        <p:sp>
          <p:nvSpPr>
            <p:cNvPr id="170057"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p>
          </p:txBody>
        </p:sp>
        <p:sp>
          <p:nvSpPr>
            <p:cNvPr id="170058" name="Rectangle 101"/>
            <p:cNvSpPr>
              <a:spLocks noChangeArrowheads="1"/>
            </p:cNvSpPr>
            <p:nvPr/>
          </p:nvSpPr>
          <p:spPr bwMode="auto">
            <a:xfrm>
              <a:off x="0" y="2447"/>
              <a:ext cx="82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1800">
                  <a:latin typeface="Arial" charset="0"/>
                </a:rPr>
                <a:t>Thành Đa-vít</a:t>
              </a:r>
            </a:p>
          </p:txBody>
        </p:sp>
      </p:grpSp>
      <p:grpSp>
        <p:nvGrpSpPr>
          <p:cNvPr id="169994" name="Group 105"/>
          <p:cNvGrpSpPr>
            <a:grpSpLocks/>
          </p:cNvGrpSpPr>
          <p:nvPr/>
        </p:nvGrpSpPr>
        <p:grpSpPr bwMode="auto">
          <a:xfrm>
            <a:off x="0" y="2344738"/>
            <a:ext cx="5281613" cy="533400"/>
            <a:chOff x="0" y="310"/>
            <a:chExt cx="2264" cy="395"/>
          </a:xfrm>
        </p:grpSpPr>
        <p:sp>
          <p:nvSpPr>
            <p:cNvPr id="170055"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p>
          </p:txBody>
        </p:sp>
        <p:sp>
          <p:nvSpPr>
            <p:cNvPr id="170056" name="Rectangle 104"/>
            <p:cNvSpPr>
              <a:spLocks noChangeArrowheads="1"/>
            </p:cNvSpPr>
            <p:nvPr/>
          </p:nvSpPr>
          <p:spPr bwMode="auto">
            <a:xfrm>
              <a:off x="0" y="479"/>
              <a:ext cx="2264"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i="1">
                  <a:latin typeface="Times New Roman" charset="0"/>
                </a:rPr>
                <a:t>Vị trí của Hòm sau khi di chuyển</a:t>
              </a:r>
              <a:endParaRPr kumimoji="0" lang="en-US" sz="2000">
                <a:latin typeface="Times New Roman" charset="0"/>
              </a:endParaRPr>
            </a:p>
          </p:txBody>
        </p:sp>
      </p:grpSp>
      <p:grpSp>
        <p:nvGrpSpPr>
          <p:cNvPr id="169995" name="Group 108"/>
          <p:cNvGrpSpPr>
            <a:grpSpLocks/>
          </p:cNvGrpSpPr>
          <p:nvPr/>
        </p:nvGrpSpPr>
        <p:grpSpPr bwMode="auto">
          <a:xfrm>
            <a:off x="5281613" y="2344738"/>
            <a:ext cx="1930400" cy="965200"/>
            <a:chOff x="0" y="310"/>
            <a:chExt cx="828" cy="713"/>
          </a:xfrm>
        </p:grpSpPr>
        <p:sp>
          <p:nvSpPr>
            <p:cNvPr id="170053"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p>
          </p:txBody>
        </p:sp>
        <p:sp>
          <p:nvSpPr>
            <p:cNvPr id="170054" name="Rectangle 107"/>
            <p:cNvSpPr>
              <a:spLocks noChangeArrowheads="1"/>
            </p:cNvSpPr>
            <p:nvPr/>
          </p:nvSpPr>
          <p:spPr bwMode="auto">
            <a:xfrm>
              <a:off x="0" y="699"/>
              <a:ext cx="828"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80000"/>
                </a:lnSpc>
                <a:spcBef>
                  <a:spcPct val="0"/>
                </a:spcBef>
                <a:buFontTx/>
                <a:buNone/>
              </a:pPr>
              <a:r>
                <a:rPr kumimoji="0" lang="en-US" sz="1800">
                  <a:latin typeface="Times New Roman" charset="0"/>
                </a:rPr>
                <a:t>Nhà của Ô-bết gần thành Đa-vít</a:t>
              </a:r>
              <a:r>
                <a:rPr kumimoji="0" lang="en-US" sz="1800">
                  <a:latin typeface="Arial" charset="0"/>
                </a:rPr>
                <a:t> </a:t>
              </a:r>
            </a:p>
          </p:txBody>
        </p:sp>
      </p:grpSp>
      <p:grpSp>
        <p:nvGrpSpPr>
          <p:cNvPr id="169996" name="Group 111"/>
          <p:cNvGrpSpPr>
            <a:grpSpLocks/>
          </p:cNvGrpSpPr>
          <p:nvPr/>
        </p:nvGrpSpPr>
        <p:grpSpPr bwMode="auto">
          <a:xfrm>
            <a:off x="7212013" y="2590800"/>
            <a:ext cx="1931987" cy="823913"/>
            <a:chOff x="0" y="-32"/>
            <a:chExt cx="828" cy="2340"/>
          </a:xfrm>
        </p:grpSpPr>
        <p:sp>
          <p:nvSpPr>
            <p:cNvPr id="170051"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p>
          </p:txBody>
        </p:sp>
        <p:sp>
          <p:nvSpPr>
            <p:cNvPr id="170052" name="Rectangle 110"/>
            <p:cNvSpPr>
              <a:spLocks noChangeArrowheads="1"/>
            </p:cNvSpPr>
            <p:nvPr/>
          </p:nvSpPr>
          <p:spPr bwMode="auto">
            <a:xfrm>
              <a:off x="0" y="225"/>
              <a:ext cx="828" cy="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1600">
                  <a:latin typeface="Times New Roman" charset="0"/>
                </a:rPr>
                <a:t>Đền thờ trên núi Mô-ri-a (trước là sân đạp lúa của A-rau-na)</a:t>
              </a:r>
            </a:p>
          </p:txBody>
        </p:sp>
      </p:grpSp>
      <p:grpSp>
        <p:nvGrpSpPr>
          <p:cNvPr id="169997" name="Group 114"/>
          <p:cNvGrpSpPr>
            <a:grpSpLocks/>
          </p:cNvGrpSpPr>
          <p:nvPr/>
        </p:nvGrpSpPr>
        <p:grpSpPr bwMode="auto">
          <a:xfrm>
            <a:off x="0" y="3163888"/>
            <a:ext cx="5281613" cy="1062037"/>
            <a:chOff x="0" y="915"/>
            <a:chExt cx="2264" cy="785"/>
          </a:xfrm>
        </p:grpSpPr>
        <p:sp>
          <p:nvSpPr>
            <p:cNvPr id="170049"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p>
          </p:txBody>
        </p:sp>
        <p:sp>
          <p:nvSpPr>
            <p:cNvPr id="170050" name="Rectangle 113"/>
            <p:cNvSpPr>
              <a:spLocks noChangeArrowheads="1"/>
            </p:cNvSpPr>
            <p:nvPr/>
          </p:nvSpPr>
          <p:spPr bwMode="auto">
            <a:xfrm>
              <a:off x="0" y="1249"/>
              <a:ext cx="2264"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i="1">
                  <a:latin typeface="Times New Roman" charset="0"/>
                </a:rPr>
                <a:t>Tham khảo ý kiến các nhà lãnh đạo của Israel &amp; cuộc rước lễ mang tính quốc gia</a:t>
              </a:r>
              <a:endParaRPr kumimoji="0" lang="en-US" sz="2000">
                <a:latin typeface="Times New Roman" charset="0"/>
              </a:endParaRPr>
            </a:p>
          </p:txBody>
        </p:sp>
      </p:grpSp>
      <p:grpSp>
        <p:nvGrpSpPr>
          <p:cNvPr id="169998" name="Group 117"/>
          <p:cNvGrpSpPr>
            <a:grpSpLocks/>
          </p:cNvGrpSpPr>
          <p:nvPr/>
        </p:nvGrpSpPr>
        <p:grpSpPr bwMode="auto">
          <a:xfrm>
            <a:off x="5281613" y="3265488"/>
            <a:ext cx="1930400" cy="727075"/>
            <a:chOff x="0" y="1433"/>
            <a:chExt cx="828" cy="537"/>
          </a:xfrm>
        </p:grpSpPr>
        <p:sp>
          <p:nvSpPr>
            <p:cNvPr id="170047"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p>
          </p:txBody>
        </p:sp>
        <p:sp>
          <p:nvSpPr>
            <p:cNvPr id="170048" name="Rectangle 116"/>
            <p:cNvSpPr>
              <a:spLocks noChangeArrowheads="1"/>
            </p:cNvSpPr>
            <p:nvPr/>
          </p:nvSpPr>
          <p:spPr bwMode="auto">
            <a:xfrm>
              <a:off x="0" y="1745"/>
              <a:ext cx="828"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a:latin typeface="Times New Roman" charset="0"/>
                </a:rPr>
                <a:t>13:1-5</a:t>
              </a:r>
            </a:p>
          </p:txBody>
        </p:sp>
      </p:grpSp>
      <p:grpSp>
        <p:nvGrpSpPr>
          <p:cNvPr id="169999" name="Group 120"/>
          <p:cNvGrpSpPr>
            <a:grpSpLocks/>
          </p:cNvGrpSpPr>
          <p:nvPr/>
        </p:nvGrpSpPr>
        <p:grpSpPr bwMode="auto">
          <a:xfrm>
            <a:off x="7086600" y="3527425"/>
            <a:ext cx="1931988" cy="481013"/>
            <a:chOff x="0" y="1742"/>
            <a:chExt cx="828" cy="758"/>
          </a:xfrm>
        </p:grpSpPr>
        <p:sp>
          <p:nvSpPr>
            <p:cNvPr id="170045" name="Rectangle 118"/>
            <p:cNvSpPr>
              <a:spLocks noChangeArrowheads="1"/>
            </p:cNvSpPr>
            <p:nvPr/>
          </p:nvSpPr>
          <p:spPr bwMode="auto">
            <a:xfrm>
              <a:off x="0" y="1742"/>
              <a:ext cx="828"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sz="2000">
                <a:latin typeface="Times New Roman" charset="0"/>
              </a:endParaRPr>
            </a:p>
          </p:txBody>
        </p:sp>
        <p:sp>
          <p:nvSpPr>
            <p:cNvPr id="170046" name="Rectangle 119"/>
            <p:cNvSpPr>
              <a:spLocks noChangeArrowheads="1"/>
            </p:cNvSpPr>
            <p:nvPr/>
          </p:nvSpPr>
          <p:spPr bwMode="auto">
            <a:xfrm>
              <a:off x="0" y="2020"/>
              <a:ext cx="82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a:latin typeface="Times New Roman" charset="0"/>
                </a:rPr>
                <a:t>5:2-3</a:t>
              </a:r>
            </a:p>
          </p:txBody>
        </p:sp>
      </p:grpSp>
      <p:grpSp>
        <p:nvGrpSpPr>
          <p:cNvPr id="170000" name="Group 123"/>
          <p:cNvGrpSpPr>
            <a:grpSpLocks/>
          </p:cNvGrpSpPr>
          <p:nvPr/>
        </p:nvGrpSpPr>
        <p:grpSpPr bwMode="auto">
          <a:xfrm>
            <a:off x="0" y="3865563"/>
            <a:ext cx="5281613" cy="727075"/>
            <a:chOff x="0" y="2239"/>
            <a:chExt cx="2264" cy="538"/>
          </a:xfrm>
        </p:grpSpPr>
        <p:sp>
          <p:nvSpPr>
            <p:cNvPr id="170043"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p>
          </p:txBody>
        </p:sp>
        <p:sp>
          <p:nvSpPr>
            <p:cNvPr id="170044" name="Rectangle 122"/>
            <p:cNvSpPr>
              <a:spLocks noChangeArrowheads="1"/>
            </p:cNvSpPr>
            <p:nvPr/>
          </p:nvSpPr>
          <p:spPr bwMode="auto">
            <a:xfrm>
              <a:off x="0" y="2551"/>
              <a:ext cx="2264"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i="1">
                  <a:latin typeface="Times New Roman" charset="0"/>
                </a:rPr>
                <a:t>Di chuyển Hòm đúng cách</a:t>
              </a:r>
              <a:endParaRPr kumimoji="0" lang="en-US" sz="2000">
                <a:latin typeface="Times New Roman" charset="0"/>
              </a:endParaRPr>
            </a:p>
          </p:txBody>
        </p:sp>
      </p:grpSp>
      <p:grpSp>
        <p:nvGrpSpPr>
          <p:cNvPr id="170001" name="Group 126"/>
          <p:cNvGrpSpPr>
            <a:grpSpLocks/>
          </p:cNvGrpSpPr>
          <p:nvPr/>
        </p:nvGrpSpPr>
        <p:grpSpPr bwMode="auto">
          <a:xfrm>
            <a:off x="5281613" y="3865563"/>
            <a:ext cx="1930400" cy="727075"/>
            <a:chOff x="0" y="2642"/>
            <a:chExt cx="828" cy="538"/>
          </a:xfrm>
        </p:grpSpPr>
        <p:sp>
          <p:nvSpPr>
            <p:cNvPr id="170041"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p>
          </p:txBody>
        </p:sp>
        <p:sp>
          <p:nvSpPr>
            <p:cNvPr id="170042" name="Rectangle 125"/>
            <p:cNvSpPr>
              <a:spLocks noChangeArrowheads="1"/>
            </p:cNvSpPr>
            <p:nvPr/>
          </p:nvSpPr>
          <p:spPr bwMode="auto">
            <a:xfrm>
              <a:off x="0" y="2954"/>
              <a:ext cx="828"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a:latin typeface="Times New Roman" charset="0"/>
                </a:rPr>
                <a:t>15:1—16:3</a:t>
              </a:r>
            </a:p>
          </p:txBody>
        </p:sp>
      </p:grpSp>
      <p:grpSp>
        <p:nvGrpSpPr>
          <p:cNvPr id="170002" name="Group 129"/>
          <p:cNvGrpSpPr>
            <a:grpSpLocks/>
          </p:cNvGrpSpPr>
          <p:nvPr/>
        </p:nvGrpSpPr>
        <p:grpSpPr bwMode="auto">
          <a:xfrm>
            <a:off x="7212013" y="3865563"/>
            <a:ext cx="1931987" cy="727075"/>
            <a:chOff x="0" y="3045"/>
            <a:chExt cx="828" cy="537"/>
          </a:xfrm>
        </p:grpSpPr>
        <p:sp>
          <p:nvSpPr>
            <p:cNvPr id="170039"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p>
          </p:txBody>
        </p:sp>
        <p:sp>
          <p:nvSpPr>
            <p:cNvPr id="170040" name="Rectangle 128"/>
            <p:cNvSpPr>
              <a:spLocks noChangeArrowheads="1"/>
            </p:cNvSpPr>
            <p:nvPr/>
          </p:nvSpPr>
          <p:spPr bwMode="auto">
            <a:xfrm>
              <a:off x="0" y="3357"/>
              <a:ext cx="828"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a:latin typeface="Times New Roman" charset="0"/>
                </a:rPr>
                <a:t>5:2-10</a:t>
              </a:r>
            </a:p>
          </p:txBody>
        </p:sp>
      </p:grpSp>
      <p:grpSp>
        <p:nvGrpSpPr>
          <p:cNvPr id="170003" name="Group 132"/>
          <p:cNvGrpSpPr>
            <a:grpSpLocks/>
          </p:cNvGrpSpPr>
          <p:nvPr/>
        </p:nvGrpSpPr>
        <p:grpSpPr bwMode="auto">
          <a:xfrm>
            <a:off x="0" y="4411663"/>
            <a:ext cx="5281613" cy="727075"/>
            <a:chOff x="0" y="3448"/>
            <a:chExt cx="2264" cy="538"/>
          </a:xfrm>
        </p:grpSpPr>
        <p:sp>
          <p:nvSpPr>
            <p:cNvPr id="170037"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p>
          </p:txBody>
        </p:sp>
        <p:sp>
          <p:nvSpPr>
            <p:cNvPr id="170038" name="Rectangle 131"/>
            <p:cNvSpPr>
              <a:spLocks noChangeArrowheads="1"/>
            </p:cNvSpPr>
            <p:nvPr/>
          </p:nvSpPr>
          <p:spPr bwMode="auto">
            <a:xfrm>
              <a:off x="0" y="3760"/>
              <a:ext cx="2264"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i="1">
                  <a:latin typeface="Times New Roman" charset="0"/>
                </a:rPr>
                <a:t>Cử hành lễ ngợi khen khi đến nơi</a:t>
              </a:r>
              <a:endParaRPr kumimoji="0" lang="en-US" sz="2000">
                <a:latin typeface="Times New Roman" charset="0"/>
              </a:endParaRPr>
            </a:p>
          </p:txBody>
        </p:sp>
      </p:grpSp>
      <p:grpSp>
        <p:nvGrpSpPr>
          <p:cNvPr id="170004" name="Group 135"/>
          <p:cNvGrpSpPr>
            <a:grpSpLocks/>
          </p:cNvGrpSpPr>
          <p:nvPr/>
        </p:nvGrpSpPr>
        <p:grpSpPr bwMode="auto">
          <a:xfrm>
            <a:off x="5281613" y="4438650"/>
            <a:ext cx="1930400" cy="700088"/>
            <a:chOff x="0" y="3871"/>
            <a:chExt cx="828" cy="518"/>
          </a:xfrm>
        </p:grpSpPr>
        <p:sp>
          <p:nvSpPr>
            <p:cNvPr id="170035" name="Rectangle 133"/>
            <p:cNvSpPr>
              <a:spLocks noChangeArrowheads="1"/>
            </p:cNvSpPr>
            <p:nvPr/>
          </p:nvSpPr>
          <p:spPr bwMode="auto">
            <a:xfrm>
              <a:off x="0" y="3871"/>
              <a:ext cx="828"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sz="2000">
                <a:latin typeface="Times New Roman" charset="0"/>
              </a:endParaRPr>
            </a:p>
          </p:txBody>
        </p:sp>
        <p:sp>
          <p:nvSpPr>
            <p:cNvPr id="170036" name="Rectangle 134"/>
            <p:cNvSpPr>
              <a:spLocks noChangeArrowheads="1"/>
            </p:cNvSpPr>
            <p:nvPr/>
          </p:nvSpPr>
          <p:spPr bwMode="auto">
            <a:xfrm>
              <a:off x="0" y="4163"/>
              <a:ext cx="828"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a:latin typeface="Times New Roman" charset="0"/>
                </a:rPr>
                <a:t>16:7-36</a:t>
              </a:r>
            </a:p>
          </p:txBody>
        </p:sp>
      </p:grpSp>
      <p:grpSp>
        <p:nvGrpSpPr>
          <p:cNvPr id="170005" name="Group 138"/>
          <p:cNvGrpSpPr>
            <a:grpSpLocks/>
          </p:cNvGrpSpPr>
          <p:nvPr/>
        </p:nvGrpSpPr>
        <p:grpSpPr bwMode="auto">
          <a:xfrm>
            <a:off x="7212013" y="4438650"/>
            <a:ext cx="1931987" cy="700088"/>
            <a:chOff x="0" y="4274"/>
            <a:chExt cx="828" cy="518"/>
          </a:xfrm>
        </p:grpSpPr>
        <p:sp>
          <p:nvSpPr>
            <p:cNvPr id="170033" name="Rectangle 136"/>
            <p:cNvSpPr>
              <a:spLocks noChangeArrowheads="1"/>
            </p:cNvSpPr>
            <p:nvPr/>
          </p:nvSpPr>
          <p:spPr bwMode="auto">
            <a:xfrm>
              <a:off x="0" y="4274"/>
              <a:ext cx="828"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sz="2000">
                <a:latin typeface="Times New Roman" charset="0"/>
              </a:endParaRPr>
            </a:p>
          </p:txBody>
        </p:sp>
        <p:sp>
          <p:nvSpPr>
            <p:cNvPr id="170034" name="Rectangle 137"/>
            <p:cNvSpPr>
              <a:spLocks noChangeArrowheads="1"/>
            </p:cNvSpPr>
            <p:nvPr/>
          </p:nvSpPr>
          <p:spPr bwMode="auto">
            <a:xfrm>
              <a:off x="0" y="4566"/>
              <a:ext cx="828"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a:latin typeface="Times New Roman" charset="0"/>
                </a:rPr>
                <a:t>5:11-14</a:t>
              </a:r>
            </a:p>
          </p:txBody>
        </p:sp>
      </p:grpSp>
      <p:grpSp>
        <p:nvGrpSpPr>
          <p:cNvPr id="170006" name="Group 141"/>
          <p:cNvGrpSpPr>
            <a:grpSpLocks/>
          </p:cNvGrpSpPr>
          <p:nvPr/>
        </p:nvGrpSpPr>
        <p:grpSpPr bwMode="auto">
          <a:xfrm>
            <a:off x="0" y="4957763"/>
            <a:ext cx="5281613" cy="725487"/>
            <a:chOff x="0" y="4657"/>
            <a:chExt cx="2264" cy="537"/>
          </a:xfrm>
        </p:grpSpPr>
        <p:sp>
          <p:nvSpPr>
            <p:cNvPr id="170031"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p>
          </p:txBody>
        </p:sp>
        <p:sp>
          <p:nvSpPr>
            <p:cNvPr id="170032" name="Rectangle 140"/>
            <p:cNvSpPr>
              <a:spLocks noChangeArrowheads="1"/>
            </p:cNvSpPr>
            <p:nvPr/>
          </p:nvSpPr>
          <p:spPr bwMode="auto">
            <a:xfrm>
              <a:off x="0" y="4968"/>
              <a:ext cx="2264"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i="1">
                  <a:latin typeface="Times New Roman" charset="0"/>
                </a:rPr>
                <a:t>Thiết lập hệ thống thờ phượng thường xuyên</a:t>
              </a:r>
              <a:endParaRPr kumimoji="0" lang="en-US" sz="2000">
                <a:latin typeface="Times New Roman" charset="0"/>
              </a:endParaRPr>
            </a:p>
          </p:txBody>
        </p:sp>
      </p:grpSp>
      <p:grpSp>
        <p:nvGrpSpPr>
          <p:cNvPr id="170007" name="Group 144"/>
          <p:cNvGrpSpPr>
            <a:grpSpLocks/>
          </p:cNvGrpSpPr>
          <p:nvPr/>
        </p:nvGrpSpPr>
        <p:grpSpPr bwMode="auto">
          <a:xfrm>
            <a:off x="5281613" y="4984750"/>
            <a:ext cx="1930400" cy="698500"/>
            <a:chOff x="0" y="5080"/>
            <a:chExt cx="828" cy="517"/>
          </a:xfrm>
        </p:grpSpPr>
        <p:sp>
          <p:nvSpPr>
            <p:cNvPr id="170029" name="Rectangle 142"/>
            <p:cNvSpPr>
              <a:spLocks noChangeArrowheads="1"/>
            </p:cNvSpPr>
            <p:nvPr/>
          </p:nvSpPr>
          <p:spPr bwMode="auto">
            <a:xfrm>
              <a:off x="0" y="5080"/>
              <a:ext cx="828"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sz="2000">
                <a:latin typeface="Times New Roman" charset="0"/>
              </a:endParaRPr>
            </a:p>
          </p:txBody>
        </p:sp>
        <p:sp>
          <p:nvSpPr>
            <p:cNvPr id="170030" name="Rectangle 143"/>
            <p:cNvSpPr>
              <a:spLocks noChangeArrowheads="1"/>
            </p:cNvSpPr>
            <p:nvPr/>
          </p:nvSpPr>
          <p:spPr bwMode="auto">
            <a:xfrm>
              <a:off x="0" y="5371"/>
              <a:ext cx="828"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a:latin typeface="Times New Roman" charset="0"/>
                </a:rPr>
                <a:t>16:4-6, 37-42</a:t>
              </a:r>
            </a:p>
          </p:txBody>
        </p:sp>
      </p:grpSp>
      <p:grpSp>
        <p:nvGrpSpPr>
          <p:cNvPr id="170008" name="Group 147"/>
          <p:cNvGrpSpPr>
            <a:grpSpLocks/>
          </p:cNvGrpSpPr>
          <p:nvPr/>
        </p:nvGrpSpPr>
        <p:grpSpPr bwMode="auto">
          <a:xfrm>
            <a:off x="7212013" y="4984750"/>
            <a:ext cx="1931987" cy="698500"/>
            <a:chOff x="0" y="5483"/>
            <a:chExt cx="828" cy="517"/>
          </a:xfrm>
        </p:grpSpPr>
        <p:sp>
          <p:nvSpPr>
            <p:cNvPr id="170027" name="Rectangle 145"/>
            <p:cNvSpPr>
              <a:spLocks noChangeArrowheads="1"/>
            </p:cNvSpPr>
            <p:nvPr/>
          </p:nvSpPr>
          <p:spPr bwMode="auto">
            <a:xfrm>
              <a:off x="0" y="5483"/>
              <a:ext cx="828"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sz="2000">
                <a:latin typeface="Times New Roman" charset="0"/>
              </a:endParaRPr>
            </a:p>
          </p:txBody>
        </p:sp>
        <p:sp>
          <p:nvSpPr>
            <p:cNvPr id="170028" name="Rectangle 146"/>
            <p:cNvSpPr>
              <a:spLocks noChangeArrowheads="1"/>
            </p:cNvSpPr>
            <p:nvPr/>
          </p:nvSpPr>
          <p:spPr bwMode="auto">
            <a:xfrm>
              <a:off x="0" y="5774"/>
              <a:ext cx="828"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a:latin typeface="Times New Roman" charset="0"/>
                </a:rPr>
                <a:t>8:12-16</a:t>
              </a:r>
            </a:p>
          </p:txBody>
        </p:sp>
      </p:grpSp>
      <p:grpSp>
        <p:nvGrpSpPr>
          <p:cNvPr id="170009" name="Group 150"/>
          <p:cNvGrpSpPr>
            <a:grpSpLocks/>
          </p:cNvGrpSpPr>
          <p:nvPr/>
        </p:nvGrpSpPr>
        <p:grpSpPr bwMode="auto">
          <a:xfrm>
            <a:off x="0" y="5502275"/>
            <a:ext cx="5281613" cy="728663"/>
            <a:chOff x="0" y="5866"/>
            <a:chExt cx="2264" cy="538"/>
          </a:xfrm>
        </p:grpSpPr>
        <p:sp>
          <p:nvSpPr>
            <p:cNvPr id="170025" name="Rectangle 148"/>
            <p:cNvSpPr>
              <a:spLocks noChangeArrowheads="1"/>
            </p:cNvSpPr>
            <p:nvPr/>
          </p:nvSpPr>
          <p:spPr bwMode="auto">
            <a:xfrm>
              <a:off x="0" y="5866"/>
              <a:ext cx="2264"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p>
          </p:txBody>
        </p:sp>
        <p:sp>
          <p:nvSpPr>
            <p:cNvPr id="170026" name="Rectangle 149"/>
            <p:cNvSpPr>
              <a:spLocks noChangeArrowheads="1"/>
            </p:cNvSpPr>
            <p:nvPr/>
          </p:nvSpPr>
          <p:spPr bwMode="auto">
            <a:xfrm>
              <a:off x="0" y="6179"/>
              <a:ext cx="2264"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i="1">
                  <a:latin typeface="Times New Roman" charset="0"/>
                </a:rPr>
                <a:t>Được ban cho khải tượng thiên thượng</a:t>
              </a:r>
              <a:endParaRPr kumimoji="0" lang="en-US" sz="2000">
                <a:latin typeface="Times New Roman" charset="0"/>
              </a:endParaRPr>
            </a:p>
          </p:txBody>
        </p:sp>
      </p:grpSp>
      <p:grpSp>
        <p:nvGrpSpPr>
          <p:cNvPr id="170010" name="Group 153"/>
          <p:cNvGrpSpPr>
            <a:grpSpLocks/>
          </p:cNvGrpSpPr>
          <p:nvPr/>
        </p:nvGrpSpPr>
        <p:grpSpPr bwMode="auto">
          <a:xfrm>
            <a:off x="5281613" y="5502275"/>
            <a:ext cx="1930400" cy="728663"/>
            <a:chOff x="0" y="6269"/>
            <a:chExt cx="828" cy="538"/>
          </a:xfrm>
        </p:grpSpPr>
        <p:sp>
          <p:nvSpPr>
            <p:cNvPr id="170023"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p>
          </p:txBody>
        </p:sp>
        <p:sp>
          <p:nvSpPr>
            <p:cNvPr id="170024" name="Rectangle 152"/>
            <p:cNvSpPr>
              <a:spLocks noChangeArrowheads="1"/>
            </p:cNvSpPr>
            <p:nvPr/>
          </p:nvSpPr>
          <p:spPr bwMode="auto">
            <a:xfrm>
              <a:off x="0" y="6582"/>
              <a:ext cx="828"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a:latin typeface="Times New Roman" charset="0"/>
                </a:rPr>
                <a:t>17:1-15</a:t>
              </a:r>
            </a:p>
          </p:txBody>
        </p:sp>
      </p:grpSp>
      <p:grpSp>
        <p:nvGrpSpPr>
          <p:cNvPr id="170011" name="Group 156"/>
          <p:cNvGrpSpPr>
            <a:grpSpLocks/>
          </p:cNvGrpSpPr>
          <p:nvPr/>
        </p:nvGrpSpPr>
        <p:grpSpPr bwMode="auto">
          <a:xfrm>
            <a:off x="7212013" y="5529263"/>
            <a:ext cx="1931987" cy="701675"/>
            <a:chOff x="0" y="6692"/>
            <a:chExt cx="828" cy="518"/>
          </a:xfrm>
        </p:grpSpPr>
        <p:sp>
          <p:nvSpPr>
            <p:cNvPr id="170021" name="Rectangle 154"/>
            <p:cNvSpPr>
              <a:spLocks noChangeArrowheads="1"/>
            </p:cNvSpPr>
            <p:nvPr/>
          </p:nvSpPr>
          <p:spPr bwMode="auto">
            <a:xfrm>
              <a:off x="0" y="6692"/>
              <a:ext cx="828"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sz="2000">
                <a:latin typeface="Times New Roman" charset="0"/>
              </a:endParaRPr>
            </a:p>
          </p:txBody>
        </p:sp>
        <p:sp>
          <p:nvSpPr>
            <p:cNvPr id="170022" name="Rectangle 155"/>
            <p:cNvSpPr>
              <a:spLocks noChangeArrowheads="1"/>
            </p:cNvSpPr>
            <p:nvPr/>
          </p:nvSpPr>
          <p:spPr bwMode="auto">
            <a:xfrm>
              <a:off x="0" y="6985"/>
              <a:ext cx="828"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a:latin typeface="Times New Roman" charset="0"/>
                </a:rPr>
                <a:t>7:12-22</a:t>
              </a:r>
            </a:p>
          </p:txBody>
        </p:sp>
      </p:grpSp>
      <p:grpSp>
        <p:nvGrpSpPr>
          <p:cNvPr id="170012" name="Group 159"/>
          <p:cNvGrpSpPr>
            <a:grpSpLocks/>
          </p:cNvGrpSpPr>
          <p:nvPr/>
        </p:nvGrpSpPr>
        <p:grpSpPr bwMode="auto">
          <a:xfrm>
            <a:off x="0" y="6048375"/>
            <a:ext cx="5281613" cy="727075"/>
            <a:chOff x="0" y="7075"/>
            <a:chExt cx="2264" cy="537"/>
          </a:xfrm>
        </p:grpSpPr>
        <p:sp>
          <p:nvSpPr>
            <p:cNvPr id="170019"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p>
          </p:txBody>
        </p:sp>
        <p:sp>
          <p:nvSpPr>
            <p:cNvPr id="170020" name="Rectangle 158"/>
            <p:cNvSpPr>
              <a:spLocks noChangeArrowheads="1"/>
            </p:cNvSpPr>
            <p:nvPr/>
          </p:nvSpPr>
          <p:spPr bwMode="auto">
            <a:xfrm>
              <a:off x="0" y="7387"/>
              <a:ext cx="2264"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i="1">
                  <a:latin typeface="Times New Roman" charset="0"/>
                </a:rPr>
                <a:t>Bài cầu nguyện của vua</a:t>
              </a:r>
              <a:endParaRPr kumimoji="0" lang="en-US" sz="2000">
                <a:latin typeface="Times New Roman" charset="0"/>
              </a:endParaRPr>
            </a:p>
          </p:txBody>
        </p:sp>
      </p:grpSp>
      <p:grpSp>
        <p:nvGrpSpPr>
          <p:cNvPr id="170013" name="Group 162"/>
          <p:cNvGrpSpPr>
            <a:grpSpLocks/>
          </p:cNvGrpSpPr>
          <p:nvPr/>
        </p:nvGrpSpPr>
        <p:grpSpPr bwMode="auto">
          <a:xfrm>
            <a:off x="5281613" y="6075363"/>
            <a:ext cx="1930400" cy="700087"/>
            <a:chOff x="0" y="7498"/>
            <a:chExt cx="828" cy="517"/>
          </a:xfrm>
        </p:grpSpPr>
        <p:sp>
          <p:nvSpPr>
            <p:cNvPr id="170017" name="Rectangle 160"/>
            <p:cNvSpPr>
              <a:spLocks noChangeArrowheads="1"/>
            </p:cNvSpPr>
            <p:nvPr/>
          </p:nvSpPr>
          <p:spPr bwMode="auto">
            <a:xfrm>
              <a:off x="0" y="7498"/>
              <a:ext cx="828"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sz="2000">
                <a:latin typeface="Times New Roman" charset="0"/>
              </a:endParaRPr>
            </a:p>
          </p:txBody>
        </p:sp>
        <p:sp>
          <p:nvSpPr>
            <p:cNvPr id="170018" name="Rectangle 161"/>
            <p:cNvSpPr>
              <a:spLocks noChangeArrowheads="1"/>
            </p:cNvSpPr>
            <p:nvPr/>
          </p:nvSpPr>
          <p:spPr bwMode="auto">
            <a:xfrm>
              <a:off x="0" y="7790"/>
              <a:ext cx="828"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a:latin typeface="Times New Roman" charset="0"/>
                </a:rPr>
                <a:t>17:16-27</a:t>
              </a:r>
            </a:p>
          </p:txBody>
        </p:sp>
      </p:grpSp>
      <p:grpSp>
        <p:nvGrpSpPr>
          <p:cNvPr id="170014" name="Group 165"/>
          <p:cNvGrpSpPr>
            <a:grpSpLocks/>
          </p:cNvGrpSpPr>
          <p:nvPr/>
        </p:nvGrpSpPr>
        <p:grpSpPr bwMode="auto">
          <a:xfrm>
            <a:off x="7212013" y="6075363"/>
            <a:ext cx="1931987" cy="700087"/>
            <a:chOff x="0" y="7901"/>
            <a:chExt cx="828" cy="517"/>
          </a:xfrm>
        </p:grpSpPr>
        <p:sp>
          <p:nvSpPr>
            <p:cNvPr id="170015" name="Rectangle 163"/>
            <p:cNvSpPr>
              <a:spLocks noChangeArrowheads="1"/>
            </p:cNvSpPr>
            <p:nvPr/>
          </p:nvSpPr>
          <p:spPr bwMode="auto">
            <a:xfrm>
              <a:off x="0" y="7901"/>
              <a:ext cx="828"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sz="2000">
                <a:latin typeface="Times New Roman" charset="0"/>
              </a:endParaRPr>
            </a:p>
          </p:txBody>
        </p:sp>
        <p:sp>
          <p:nvSpPr>
            <p:cNvPr id="170016" name="Rectangle 164"/>
            <p:cNvSpPr>
              <a:spLocks noChangeArrowheads="1"/>
            </p:cNvSpPr>
            <p:nvPr/>
          </p:nvSpPr>
          <p:spPr bwMode="auto">
            <a:xfrm>
              <a:off x="0" y="8193"/>
              <a:ext cx="828"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a:latin typeface="Times New Roman" charset="0"/>
                </a:rPr>
                <a:t>6:12-42</a:t>
              </a: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152400" y="0"/>
            <a:ext cx="8458200" cy="914400"/>
          </a:xfrm>
          <a:solidFill>
            <a:schemeClr val="hlink"/>
          </a:solidFill>
        </p:spPr>
        <p:txBody>
          <a:bodyPr/>
          <a:lstStyle/>
          <a:p>
            <a:r>
              <a:rPr lang="en-US" altLang="zh-CN" sz="3200" b="1">
                <a:latin typeface="Times New Roman" charset="0"/>
                <a:ea typeface="SimSun" charset="0"/>
                <a:cs typeface="SimSun" charset="0"/>
              </a:rPr>
              <a:t>Các lân bang phía Đông sau này của Israel</a:t>
            </a:r>
            <a:r>
              <a:rPr lang="en-US" altLang="zh-CN" b="1">
                <a:latin typeface="Times" charset="0"/>
                <a:ea typeface="SimSun" charset="0"/>
                <a:cs typeface="SimSun" charset="0"/>
              </a:rPr>
              <a:t>  </a:t>
            </a:r>
            <a:br>
              <a:rPr lang="en-US" altLang="zh-CN" b="1">
                <a:latin typeface="Times" charset="0"/>
                <a:ea typeface="SimSun" charset="0"/>
                <a:cs typeface="SimSun" charset="0"/>
              </a:rPr>
            </a:br>
            <a:r>
              <a:rPr lang="en-US" altLang="zh-CN" sz="2000" b="1">
                <a:latin typeface="Impact" charset="0"/>
                <a:ea typeface="SimSun" charset="0"/>
                <a:cs typeface="SimSun" charset="0"/>
              </a:rPr>
              <a:t>John H. Walton, </a:t>
            </a:r>
            <a:r>
              <a:rPr lang="en-US" altLang="zh-CN" sz="2000" b="1" i="1">
                <a:latin typeface="Impact" charset="0"/>
                <a:ea typeface="SimSun" charset="0"/>
                <a:cs typeface="SimSun" charset="0"/>
              </a:rPr>
              <a:t>Chronological and Background Charts of the OT</a:t>
            </a:r>
            <a:r>
              <a:rPr lang="en-US" altLang="zh-CN" sz="2000" b="1">
                <a:latin typeface="Impact" charset="0"/>
                <a:ea typeface="SimSun" charset="0"/>
                <a:cs typeface="SimSun" charset="0"/>
              </a:rPr>
              <a:t>, 2d ed., 72</a:t>
            </a:r>
            <a:br>
              <a:rPr lang="en-US" altLang="zh-CN" sz="2000" b="1">
                <a:latin typeface="Impact" charset="0"/>
                <a:ea typeface="SimSun" charset="0"/>
                <a:cs typeface="SimSun" charset="0"/>
              </a:rPr>
            </a:br>
            <a:endParaRPr lang="en-US" sz="2000" b="1">
              <a:latin typeface="Impact" charset="0"/>
              <a:ea typeface="SimSun" charset="0"/>
              <a:cs typeface="SimSun" charset="0"/>
            </a:endParaRPr>
          </a:p>
        </p:txBody>
      </p:sp>
      <p:sp>
        <p:nvSpPr>
          <p:cNvPr id="171011" name="Text Box 3"/>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281</a:t>
            </a:r>
          </a:p>
        </p:txBody>
      </p:sp>
      <p:sp>
        <p:nvSpPr>
          <p:cNvPr id="171012" name="Rectangle 140"/>
          <p:cNvSpPr>
            <a:spLocks noChangeArrowheads="1"/>
          </p:cNvSpPr>
          <p:nvPr/>
        </p:nvSpPr>
        <p:spPr bwMode="auto">
          <a:xfrm>
            <a:off x="0" y="1281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13" name="Rectangle 143"/>
          <p:cNvSpPr>
            <a:spLocks noChangeArrowheads="1"/>
          </p:cNvSpPr>
          <p:nvPr/>
        </p:nvSpPr>
        <p:spPr bwMode="auto">
          <a:xfrm>
            <a:off x="0" y="15081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14" name="Rectangle 130"/>
          <p:cNvSpPr>
            <a:spLocks noChangeArrowheads="1"/>
          </p:cNvSpPr>
          <p:nvPr/>
        </p:nvSpPr>
        <p:spPr bwMode="auto">
          <a:xfrm>
            <a:off x="7558088" y="1827213"/>
            <a:ext cx="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15" name="Rectangle 133"/>
          <p:cNvSpPr>
            <a:spLocks noChangeArrowheads="1"/>
          </p:cNvSpPr>
          <p:nvPr/>
        </p:nvSpPr>
        <p:spPr bwMode="auto">
          <a:xfrm>
            <a:off x="7558088" y="2770188"/>
            <a:ext cx="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16" name="Rectangle 137"/>
          <p:cNvSpPr>
            <a:spLocks noChangeArrowheads="1"/>
          </p:cNvSpPr>
          <p:nvPr/>
        </p:nvSpPr>
        <p:spPr bwMode="auto">
          <a:xfrm>
            <a:off x="7558088" y="3732213"/>
            <a:ext cx="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17" name="Rectangle 139"/>
          <p:cNvSpPr>
            <a:spLocks noChangeArrowheads="1"/>
          </p:cNvSpPr>
          <p:nvPr/>
        </p:nvSpPr>
        <p:spPr bwMode="auto">
          <a:xfrm>
            <a:off x="7558088" y="4046538"/>
            <a:ext cx="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18" name="Rectangle 141"/>
          <p:cNvSpPr>
            <a:spLocks noChangeArrowheads="1"/>
          </p:cNvSpPr>
          <p:nvPr/>
        </p:nvSpPr>
        <p:spPr bwMode="auto">
          <a:xfrm>
            <a:off x="7558088" y="4289425"/>
            <a:ext cx="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19" name="Rectangle 146"/>
          <p:cNvSpPr>
            <a:spLocks noChangeArrowheads="1"/>
          </p:cNvSpPr>
          <p:nvPr/>
        </p:nvSpPr>
        <p:spPr bwMode="auto">
          <a:xfrm>
            <a:off x="7558088" y="5214938"/>
            <a:ext cx="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20" name="Rectangle 148"/>
          <p:cNvSpPr>
            <a:spLocks noChangeArrowheads="1"/>
          </p:cNvSpPr>
          <p:nvPr/>
        </p:nvSpPr>
        <p:spPr bwMode="auto">
          <a:xfrm>
            <a:off x="7558088" y="5876925"/>
            <a:ext cx="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21" name="Rectangle 150"/>
          <p:cNvSpPr>
            <a:spLocks noChangeArrowheads="1"/>
          </p:cNvSpPr>
          <p:nvPr/>
        </p:nvSpPr>
        <p:spPr bwMode="auto">
          <a:xfrm>
            <a:off x="7558088" y="6276975"/>
            <a:ext cx="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22" name="Rectangle 192"/>
          <p:cNvSpPr>
            <a:spLocks noChangeArrowheads="1"/>
          </p:cNvSpPr>
          <p:nvPr/>
        </p:nvSpPr>
        <p:spPr bwMode="auto">
          <a:xfrm>
            <a:off x="0" y="214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23" name="Rectangle 194"/>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24" name="Rectangle 201"/>
          <p:cNvSpPr>
            <a:spLocks noChangeArrowheads="1"/>
          </p:cNvSpPr>
          <p:nvPr/>
        </p:nvSpPr>
        <p:spPr bwMode="auto">
          <a:xfrm>
            <a:off x="0" y="1184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25" name="Rectangle 184"/>
          <p:cNvSpPr>
            <a:spLocks noChangeArrowheads="1"/>
          </p:cNvSpPr>
          <p:nvPr/>
        </p:nvSpPr>
        <p:spPr bwMode="auto">
          <a:xfrm>
            <a:off x="7554913" y="990600"/>
            <a:ext cx="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26" name="Rectangle 187"/>
          <p:cNvSpPr>
            <a:spLocks noChangeArrowheads="1"/>
          </p:cNvSpPr>
          <p:nvPr/>
        </p:nvSpPr>
        <p:spPr bwMode="auto">
          <a:xfrm>
            <a:off x="7554913" y="1933575"/>
            <a:ext cx="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27" name="Rectangle 191"/>
          <p:cNvSpPr>
            <a:spLocks noChangeArrowheads="1"/>
          </p:cNvSpPr>
          <p:nvPr/>
        </p:nvSpPr>
        <p:spPr bwMode="auto">
          <a:xfrm>
            <a:off x="7554913" y="2719388"/>
            <a:ext cx="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28" name="Rectangle 193"/>
          <p:cNvSpPr>
            <a:spLocks noChangeArrowheads="1"/>
          </p:cNvSpPr>
          <p:nvPr/>
        </p:nvSpPr>
        <p:spPr bwMode="auto">
          <a:xfrm>
            <a:off x="7554913" y="3033713"/>
            <a:ext cx="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29" name="Rectangle 195"/>
          <p:cNvSpPr>
            <a:spLocks noChangeArrowheads="1"/>
          </p:cNvSpPr>
          <p:nvPr/>
        </p:nvSpPr>
        <p:spPr bwMode="auto">
          <a:xfrm>
            <a:off x="7554913" y="3276600"/>
            <a:ext cx="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30" name="Rectangle 198"/>
          <p:cNvSpPr>
            <a:spLocks noChangeArrowheads="1"/>
          </p:cNvSpPr>
          <p:nvPr/>
        </p:nvSpPr>
        <p:spPr bwMode="auto">
          <a:xfrm>
            <a:off x="7554913" y="3576638"/>
            <a:ext cx="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31" name="Rectangle 200"/>
          <p:cNvSpPr>
            <a:spLocks noChangeArrowheads="1"/>
          </p:cNvSpPr>
          <p:nvPr/>
        </p:nvSpPr>
        <p:spPr bwMode="auto">
          <a:xfrm>
            <a:off x="7554913" y="4202113"/>
            <a:ext cx="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32" name="Rectangle 202"/>
          <p:cNvSpPr>
            <a:spLocks noChangeArrowheads="1"/>
          </p:cNvSpPr>
          <p:nvPr/>
        </p:nvSpPr>
        <p:spPr bwMode="auto">
          <a:xfrm>
            <a:off x="7554913" y="4864100"/>
            <a:ext cx="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33" name="Rectangle 204"/>
          <p:cNvSpPr>
            <a:spLocks noChangeArrowheads="1"/>
          </p:cNvSpPr>
          <p:nvPr/>
        </p:nvSpPr>
        <p:spPr bwMode="auto">
          <a:xfrm>
            <a:off x="7554913" y="5264150"/>
            <a:ext cx="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34" name="Rectangle 208"/>
          <p:cNvSpPr>
            <a:spLocks noChangeArrowheads="1"/>
          </p:cNvSpPr>
          <p:nvPr/>
        </p:nvSpPr>
        <p:spPr bwMode="auto">
          <a:xfrm>
            <a:off x="7554913" y="5921375"/>
            <a:ext cx="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1035" name="Rectangle 210"/>
          <p:cNvSpPr>
            <a:spLocks noChangeArrowheads="1"/>
          </p:cNvSpPr>
          <p:nvPr/>
        </p:nvSpPr>
        <p:spPr bwMode="auto">
          <a:xfrm>
            <a:off x="7554913" y="7250113"/>
            <a:ext cx="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grpSp>
        <p:nvGrpSpPr>
          <p:cNvPr id="171036" name="Group 247"/>
          <p:cNvGrpSpPr>
            <a:grpSpLocks/>
          </p:cNvGrpSpPr>
          <p:nvPr/>
        </p:nvGrpSpPr>
        <p:grpSpPr bwMode="auto">
          <a:xfrm>
            <a:off x="0" y="990600"/>
            <a:ext cx="9144000" cy="5867400"/>
            <a:chOff x="0" y="624"/>
            <a:chExt cx="5760" cy="3696"/>
          </a:xfrm>
        </p:grpSpPr>
        <p:sp>
          <p:nvSpPr>
            <p:cNvPr id="171037" name="Rectangle 138"/>
            <p:cNvSpPr>
              <a:spLocks noChangeArrowheads="1"/>
            </p:cNvSpPr>
            <p:nvPr/>
          </p:nvSpPr>
          <p:spPr bwMode="auto">
            <a:xfrm>
              <a:off x="0" y="654"/>
              <a:ext cx="576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p>
          </p:txBody>
        </p:sp>
        <p:grpSp>
          <p:nvGrpSpPr>
            <p:cNvPr id="171038" name="Group 214"/>
            <p:cNvGrpSpPr>
              <a:grpSpLocks/>
            </p:cNvGrpSpPr>
            <p:nvPr/>
          </p:nvGrpSpPr>
          <p:grpSpPr bwMode="auto">
            <a:xfrm>
              <a:off x="0" y="624"/>
              <a:ext cx="1918" cy="494"/>
              <a:chOff x="0" y="0"/>
              <a:chExt cx="1202" cy="594"/>
            </a:xfrm>
          </p:grpSpPr>
          <p:sp>
            <p:nvSpPr>
              <p:cNvPr id="171079" name="Rectangle 213"/>
              <p:cNvSpPr>
                <a:spLocks noChangeArrowheads="1"/>
              </p:cNvSpPr>
              <p:nvPr/>
            </p:nvSpPr>
            <p:spPr bwMode="auto">
              <a:xfrm>
                <a:off x="0" y="0"/>
                <a:ext cx="1202" cy="594"/>
              </a:xfrm>
              <a:prstGeom prst="rect">
                <a:avLst/>
              </a:prstGeom>
              <a:solidFill>
                <a:srgbClr val="000000"/>
              </a:solidFill>
              <a:ln w="9525">
                <a:solidFill>
                  <a:schemeClr val="tx1"/>
                </a:solidFill>
                <a:miter lim="800000"/>
                <a:headEnd/>
                <a:tailEnd/>
              </a:ln>
            </p:spPr>
            <p:txBody>
              <a:bodyPr lIns="0" tIns="0" rIns="0" bIns="0" anchor="ctr" anchorCtr="1"/>
              <a:lstStyle/>
              <a:p>
                <a:endParaRPr lang="en-US"/>
              </a:p>
            </p:txBody>
          </p:sp>
          <p:grpSp>
            <p:nvGrpSpPr>
              <p:cNvPr id="171080" name="Group 212"/>
              <p:cNvGrpSpPr>
                <a:grpSpLocks/>
              </p:cNvGrpSpPr>
              <p:nvPr/>
            </p:nvGrpSpPr>
            <p:grpSpPr bwMode="auto">
              <a:xfrm>
                <a:off x="0" y="0"/>
                <a:ext cx="1202" cy="594"/>
                <a:chOff x="0" y="0"/>
                <a:chExt cx="1202" cy="594"/>
              </a:xfrm>
            </p:grpSpPr>
            <p:sp>
              <p:nvSpPr>
                <p:cNvPr id="171081" name="Rectangle 180"/>
                <p:cNvSpPr>
                  <a:spLocks noChangeArrowheads="1"/>
                </p:cNvSpPr>
                <p:nvPr/>
              </p:nvSpPr>
              <p:spPr bwMode="auto">
                <a:xfrm>
                  <a:off x="0" y="0"/>
                  <a:ext cx="1202" cy="594"/>
                </a:xfrm>
                <a:prstGeom prst="rect">
                  <a:avLst/>
                </a:prstGeom>
                <a:solidFill>
                  <a:srgbClr val="000000"/>
                </a:solidFill>
                <a:ln w="9525">
                  <a:solidFill>
                    <a:schemeClr val="tx1"/>
                  </a:solidFill>
                  <a:miter lim="800000"/>
                  <a:headEnd/>
                  <a:tailEnd/>
                </a:ln>
              </p:spPr>
              <p:txBody>
                <a:bodyPr lIns="0" tIns="0" rIns="0" bIns="0" anchor="ctr" anchorCtr="1"/>
                <a:lstStyle/>
                <a:p>
                  <a:pPr algn="ctr" eaLnBrk="1" hangingPunct="1">
                    <a:lnSpc>
                      <a:spcPct val="100000"/>
                    </a:lnSpc>
                    <a:spcBef>
                      <a:spcPct val="0"/>
                    </a:spcBef>
                    <a:buFontTx/>
                    <a:buNone/>
                  </a:pPr>
                  <a:r>
                    <a:rPr kumimoji="0" lang="en-US" sz="2800"/>
                    <a:t>MÔ-ÁP</a:t>
                  </a:r>
                </a:p>
              </p:txBody>
            </p:sp>
            <p:sp>
              <p:nvSpPr>
                <p:cNvPr id="171082" name="Rectangle 211"/>
                <p:cNvSpPr>
                  <a:spLocks noChangeArrowheads="1"/>
                </p:cNvSpPr>
                <p:nvPr/>
              </p:nvSpPr>
              <p:spPr bwMode="auto">
                <a:xfrm>
                  <a:off x="0" y="0"/>
                  <a:ext cx="1202" cy="594"/>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71039" name="Group 218"/>
            <p:cNvGrpSpPr>
              <a:grpSpLocks/>
            </p:cNvGrpSpPr>
            <p:nvPr/>
          </p:nvGrpSpPr>
          <p:grpSpPr bwMode="auto">
            <a:xfrm>
              <a:off x="1918" y="624"/>
              <a:ext cx="1919" cy="494"/>
              <a:chOff x="1202" y="0"/>
              <a:chExt cx="1203" cy="594"/>
            </a:xfrm>
          </p:grpSpPr>
          <p:sp>
            <p:nvSpPr>
              <p:cNvPr id="171075" name="Rectangle 217"/>
              <p:cNvSpPr>
                <a:spLocks noChangeArrowheads="1"/>
              </p:cNvSpPr>
              <p:nvPr/>
            </p:nvSpPr>
            <p:spPr bwMode="auto">
              <a:xfrm>
                <a:off x="1202" y="0"/>
                <a:ext cx="1203" cy="594"/>
              </a:xfrm>
              <a:prstGeom prst="rect">
                <a:avLst/>
              </a:prstGeom>
              <a:solidFill>
                <a:srgbClr val="000000"/>
              </a:solidFill>
              <a:ln w="9525">
                <a:solidFill>
                  <a:schemeClr val="tx1"/>
                </a:solidFill>
                <a:miter lim="800000"/>
                <a:headEnd/>
                <a:tailEnd/>
              </a:ln>
            </p:spPr>
            <p:txBody>
              <a:bodyPr lIns="0" tIns="0" rIns="0" bIns="0" anchor="ctr" anchorCtr="1"/>
              <a:lstStyle/>
              <a:p>
                <a:endParaRPr lang="en-US"/>
              </a:p>
            </p:txBody>
          </p:sp>
          <p:grpSp>
            <p:nvGrpSpPr>
              <p:cNvPr id="171076" name="Group 216"/>
              <p:cNvGrpSpPr>
                <a:grpSpLocks/>
              </p:cNvGrpSpPr>
              <p:nvPr/>
            </p:nvGrpSpPr>
            <p:grpSpPr bwMode="auto">
              <a:xfrm>
                <a:off x="1202" y="0"/>
                <a:ext cx="1203" cy="594"/>
                <a:chOff x="1202" y="0"/>
                <a:chExt cx="1203" cy="594"/>
              </a:xfrm>
            </p:grpSpPr>
            <p:sp>
              <p:nvSpPr>
                <p:cNvPr id="171077" name="Rectangle 181"/>
                <p:cNvSpPr>
                  <a:spLocks noChangeArrowheads="1"/>
                </p:cNvSpPr>
                <p:nvPr/>
              </p:nvSpPr>
              <p:spPr bwMode="auto">
                <a:xfrm>
                  <a:off x="1202" y="0"/>
                  <a:ext cx="1203" cy="594"/>
                </a:xfrm>
                <a:prstGeom prst="rect">
                  <a:avLst/>
                </a:prstGeom>
                <a:solidFill>
                  <a:srgbClr val="000000"/>
                </a:solidFill>
                <a:ln w="9525">
                  <a:solidFill>
                    <a:schemeClr val="tx1"/>
                  </a:solidFill>
                  <a:miter lim="800000"/>
                  <a:headEnd/>
                  <a:tailEnd/>
                </a:ln>
              </p:spPr>
              <p:txBody>
                <a:bodyPr lIns="0" tIns="0" rIns="0" bIns="0" anchor="ctr" anchorCtr="1"/>
                <a:lstStyle/>
                <a:p>
                  <a:pPr algn="ctr" eaLnBrk="1" hangingPunct="1">
                    <a:lnSpc>
                      <a:spcPct val="100000"/>
                    </a:lnSpc>
                    <a:spcBef>
                      <a:spcPct val="0"/>
                    </a:spcBef>
                    <a:buFontTx/>
                    <a:buNone/>
                  </a:pPr>
                  <a:r>
                    <a:rPr kumimoji="0" lang="en-US" sz="2800"/>
                    <a:t>AM-MÔN</a:t>
                  </a:r>
                </a:p>
              </p:txBody>
            </p:sp>
            <p:sp>
              <p:nvSpPr>
                <p:cNvPr id="171078" name="Rectangle 215"/>
                <p:cNvSpPr>
                  <a:spLocks noChangeArrowheads="1"/>
                </p:cNvSpPr>
                <p:nvPr/>
              </p:nvSpPr>
              <p:spPr bwMode="auto">
                <a:xfrm>
                  <a:off x="1202" y="0"/>
                  <a:ext cx="1203" cy="594"/>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71040" name="Group 222"/>
            <p:cNvGrpSpPr>
              <a:grpSpLocks/>
            </p:cNvGrpSpPr>
            <p:nvPr/>
          </p:nvGrpSpPr>
          <p:grpSpPr bwMode="auto">
            <a:xfrm>
              <a:off x="3837" y="624"/>
              <a:ext cx="1920" cy="494"/>
              <a:chOff x="2405" y="0"/>
              <a:chExt cx="1203" cy="594"/>
            </a:xfrm>
          </p:grpSpPr>
          <p:sp>
            <p:nvSpPr>
              <p:cNvPr id="171071" name="Rectangle 221"/>
              <p:cNvSpPr>
                <a:spLocks noChangeArrowheads="1"/>
              </p:cNvSpPr>
              <p:nvPr/>
            </p:nvSpPr>
            <p:spPr bwMode="auto">
              <a:xfrm>
                <a:off x="2405" y="0"/>
                <a:ext cx="1203" cy="594"/>
              </a:xfrm>
              <a:prstGeom prst="rect">
                <a:avLst/>
              </a:prstGeom>
              <a:solidFill>
                <a:srgbClr val="000000"/>
              </a:solidFill>
              <a:ln w="9525">
                <a:solidFill>
                  <a:schemeClr val="tx1"/>
                </a:solidFill>
                <a:miter lim="800000"/>
                <a:headEnd/>
                <a:tailEnd/>
              </a:ln>
            </p:spPr>
            <p:txBody>
              <a:bodyPr lIns="0" tIns="0" rIns="0" bIns="0" anchor="ctr" anchorCtr="1"/>
              <a:lstStyle/>
              <a:p>
                <a:endParaRPr lang="en-US"/>
              </a:p>
            </p:txBody>
          </p:sp>
          <p:grpSp>
            <p:nvGrpSpPr>
              <p:cNvPr id="171072" name="Group 220"/>
              <p:cNvGrpSpPr>
                <a:grpSpLocks/>
              </p:cNvGrpSpPr>
              <p:nvPr/>
            </p:nvGrpSpPr>
            <p:grpSpPr bwMode="auto">
              <a:xfrm>
                <a:off x="2405" y="0"/>
                <a:ext cx="1203" cy="594"/>
                <a:chOff x="2405" y="0"/>
                <a:chExt cx="1203" cy="594"/>
              </a:xfrm>
            </p:grpSpPr>
            <p:sp>
              <p:nvSpPr>
                <p:cNvPr id="171073" name="Rectangle 182"/>
                <p:cNvSpPr>
                  <a:spLocks noChangeArrowheads="1"/>
                </p:cNvSpPr>
                <p:nvPr/>
              </p:nvSpPr>
              <p:spPr bwMode="auto">
                <a:xfrm>
                  <a:off x="2405" y="0"/>
                  <a:ext cx="1203" cy="594"/>
                </a:xfrm>
                <a:prstGeom prst="rect">
                  <a:avLst/>
                </a:prstGeom>
                <a:solidFill>
                  <a:srgbClr val="000000"/>
                </a:solidFill>
                <a:ln w="9525">
                  <a:solidFill>
                    <a:schemeClr val="tx1"/>
                  </a:solidFill>
                  <a:miter lim="800000"/>
                  <a:headEnd/>
                  <a:tailEnd/>
                </a:ln>
              </p:spPr>
              <p:txBody>
                <a:bodyPr lIns="0" tIns="0" rIns="0" bIns="0" anchor="ctr" anchorCtr="1"/>
                <a:lstStyle/>
                <a:p>
                  <a:pPr algn="ctr" eaLnBrk="1" hangingPunct="1">
                    <a:lnSpc>
                      <a:spcPct val="100000"/>
                    </a:lnSpc>
                    <a:spcBef>
                      <a:spcPct val="0"/>
                    </a:spcBef>
                    <a:buFontTx/>
                    <a:buNone/>
                  </a:pPr>
                  <a:r>
                    <a:rPr kumimoji="0" lang="en-US" sz="2800"/>
                    <a:t>Ê-ĐÔM</a:t>
                  </a:r>
                </a:p>
              </p:txBody>
            </p:sp>
            <p:sp>
              <p:nvSpPr>
                <p:cNvPr id="171074" name="Rectangle 219"/>
                <p:cNvSpPr>
                  <a:spLocks noChangeArrowheads="1"/>
                </p:cNvSpPr>
                <p:nvPr/>
              </p:nvSpPr>
              <p:spPr bwMode="auto">
                <a:xfrm>
                  <a:off x="2405" y="0"/>
                  <a:ext cx="1203" cy="594"/>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71041" name="Group 224"/>
            <p:cNvGrpSpPr>
              <a:grpSpLocks/>
            </p:cNvGrpSpPr>
            <p:nvPr/>
          </p:nvGrpSpPr>
          <p:grpSpPr bwMode="auto">
            <a:xfrm>
              <a:off x="0" y="1118"/>
              <a:ext cx="5757" cy="411"/>
              <a:chOff x="0" y="594"/>
              <a:chExt cx="3608" cy="495"/>
            </a:xfrm>
          </p:grpSpPr>
          <p:sp>
            <p:nvSpPr>
              <p:cNvPr id="171069" name="Rectangle 185"/>
              <p:cNvSpPr>
                <a:spLocks noChangeArrowheads="1"/>
              </p:cNvSpPr>
              <p:nvPr/>
            </p:nvSpPr>
            <p:spPr bwMode="auto">
              <a:xfrm>
                <a:off x="0" y="594"/>
                <a:ext cx="3608" cy="4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lnSpc>
                    <a:spcPct val="100000"/>
                  </a:lnSpc>
                  <a:spcBef>
                    <a:spcPct val="0"/>
                  </a:spcBef>
                  <a:buFontTx/>
                  <a:buNone/>
                </a:pPr>
                <a:r>
                  <a:rPr kumimoji="0" lang="en-US" sz="2000">
                    <a:latin typeface="Times New Roman" charset="0"/>
                  </a:rPr>
                  <a:t>930 – Vào thời kỳ phân chia, tất cả đều khuất phục Israel</a:t>
                </a:r>
              </a:p>
            </p:txBody>
          </p:sp>
          <p:sp>
            <p:nvSpPr>
              <p:cNvPr id="171070" name="Rectangle 223"/>
              <p:cNvSpPr>
                <a:spLocks noChangeArrowheads="1"/>
              </p:cNvSpPr>
              <p:nvPr/>
            </p:nvSpPr>
            <p:spPr bwMode="auto">
              <a:xfrm>
                <a:off x="0" y="594"/>
                <a:ext cx="3608" cy="495"/>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71042" name="Group 228"/>
            <p:cNvGrpSpPr>
              <a:grpSpLocks/>
            </p:cNvGrpSpPr>
            <p:nvPr/>
          </p:nvGrpSpPr>
          <p:grpSpPr bwMode="auto">
            <a:xfrm>
              <a:off x="0" y="1529"/>
              <a:ext cx="1918" cy="881"/>
              <a:chOff x="0" y="1089"/>
              <a:chExt cx="1202" cy="540"/>
            </a:xfrm>
          </p:grpSpPr>
          <p:sp>
            <p:nvSpPr>
              <p:cNvPr id="171067" name="Rectangle 188"/>
              <p:cNvSpPr>
                <a:spLocks noChangeArrowheads="1"/>
              </p:cNvSpPr>
              <p:nvPr/>
            </p:nvSpPr>
            <p:spPr bwMode="auto">
              <a:xfrm>
                <a:off x="0" y="1089"/>
                <a:ext cx="1202" cy="5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lnSpc>
                    <a:spcPct val="100000"/>
                  </a:lnSpc>
                  <a:spcBef>
                    <a:spcPct val="0"/>
                  </a:spcBef>
                  <a:buFontTx/>
                  <a:buNone/>
                </a:pPr>
                <a:r>
                  <a:rPr kumimoji="0" lang="en-US" sz="2000">
                    <a:latin typeface="Times New Roman" charset="0"/>
                  </a:rPr>
                  <a:t>925 – Khởi nghĩa trong thời trị vì của Giê-rô-bô-am &amp; giành tự do</a:t>
                </a:r>
              </a:p>
            </p:txBody>
          </p:sp>
          <p:sp>
            <p:nvSpPr>
              <p:cNvPr id="171068" name="Rectangle 227"/>
              <p:cNvSpPr>
                <a:spLocks noChangeArrowheads="1"/>
              </p:cNvSpPr>
              <p:nvPr/>
            </p:nvSpPr>
            <p:spPr bwMode="auto">
              <a:xfrm>
                <a:off x="0" y="1089"/>
                <a:ext cx="1202" cy="54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71043" name="Group 230"/>
            <p:cNvGrpSpPr>
              <a:grpSpLocks/>
            </p:cNvGrpSpPr>
            <p:nvPr/>
          </p:nvGrpSpPr>
          <p:grpSpPr bwMode="auto">
            <a:xfrm>
              <a:off x="1918" y="1529"/>
              <a:ext cx="1919" cy="1332"/>
              <a:chOff x="1202" y="1089"/>
              <a:chExt cx="1203" cy="1603"/>
            </a:xfrm>
          </p:grpSpPr>
          <p:sp>
            <p:nvSpPr>
              <p:cNvPr id="171065" name="Rectangle 189"/>
              <p:cNvSpPr>
                <a:spLocks noChangeArrowheads="1"/>
              </p:cNvSpPr>
              <p:nvPr/>
            </p:nvSpPr>
            <p:spPr bwMode="auto">
              <a:xfrm>
                <a:off x="1202" y="1089"/>
                <a:ext cx="1203" cy="16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lnSpc>
                    <a:spcPct val="100000"/>
                  </a:lnSpc>
                  <a:spcBef>
                    <a:spcPct val="0"/>
                  </a:spcBef>
                  <a:buFontTx/>
                  <a:buNone/>
                </a:pPr>
                <a:r>
                  <a:rPr kumimoji="0" lang="en-US" sz="2000">
                    <a:latin typeface="Times New Roman" charset="0"/>
                  </a:rPr>
                  <a:t>925 – Tuyên bố tự do khỏi Giê-rô-bô-am</a:t>
                </a:r>
              </a:p>
              <a:p>
                <a:pPr algn="ctr">
                  <a:lnSpc>
                    <a:spcPct val="100000"/>
                  </a:lnSpc>
                  <a:spcBef>
                    <a:spcPct val="0"/>
                  </a:spcBef>
                  <a:buFontTx/>
                  <a:buNone/>
                </a:pPr>
                <a:r>
                  <a:rPr kumimoji="0" lang="en-US" sz="2000">
                    <a:latin typeface="Times New Roman" charset="0"/>
                  </a:rPr>
                  <a:t>853 – Ba-a-sa người Am-môn liên minh với A-háp &amp; các nước khác chống lại</a:t>
                </a:r>
              </a:p>
              <a:p>
                <a:pPr algn="ctr">
                  <a:lnSpc>
                    <a:spcPct val="100000"/>
                  </a:lnSpc>
                  <a:spcBef>
                    <a:spcPct val="0"/>
                  </a:spcBef>
                  <a:buFontTx/>
                  <a:buNone/>
                </a:pPr>
                <a:r>
                  <a:rPr kumimoji="0" lang="en-US" sz="2000">
                    <a:latin typeface="Times New Roman" charset="0"/>
                  </a:rPr>
                  <a:t>A-sy-ri tại Qarqar</a:t>
                </a:r>
              </a:p>
            </p:txBody>
          </p:sp>
          <p:sp>
            <p:nvSpPr>
              <p:cNvPr id="171066" name="Rectangle 229"/>
              <p:cNvSpPr>
                <a:spLocks noChangeArrowheads="1"/>
              </p:cNvSpPr>
              <p:nvPr/>
            </p:nvSpPr>
            <p:spPr bwMode="auto">
              <a:xfrm>
                <a:off x="1202" y="1089"/>
                <a:ext cx="1203" cy="160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71044" name="Group 232"/>
            <p:cNvGrpSpPr>
              <a:grpSpLocks/>
            </p:cNvGrpSpPr>
            <p:nvPr/>
          </p:nvGrpSpPr>
          <p:grpSpPr bwMode="auto">
            <a:xfrm>
              <a:off x="3837" y="1529"/>
              <a:ext cx="1920" cy="1332"/>
              <a:chOff x="2405" y="1089"/>
              <a:chExt cx="1353" cy="1603"/>
            </a:xfrm>
          </p:grpSpPr>
          <p:sp>
            <p:nvSpPr>
              <p:cNvPr id="171063" name="Rectangle 190"/>
              <p:cNvSpPr>
                <a:spLocks noChangeArrowheads="1"/>
              </p:cNvSpPr>
              <p:nvPr/>
            </p:nvSpPr>
            <p:spPr bwMode="auto">
              <a:xfrm>
                <a:off x="2405" y="1089"/>
                <a:ext cx="1353" cy="16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lnSpc>
                    <a:spcPct val="100000"/>
                  </a:lnSpc>
                  <a:spcBef>
                    <a:spcPct val="0"/>
                  </a:spcBef>
                  <a:buFontTx/>
                  <a:buNone/>
                </a:pPr>
                <a:r>
                  <a:rPr kumimoji="0" lang="en-US" sz="2000">
                    <a:latin typeface="Times New Roman" charset="0"/>
                  </a:rPr>
                  <a:t>Vẫn ở dưới sự kiểm soát của Giu-đa</a:t>
                </a:r>
              </a:p>
            </p:txBody>
          </p:sp>
          <p:sp>
            <p:nvSpPr>
              <p:cNvPr id="171064" name="Rectangle 231"/>
              <p:cNvSpPr>
                <a:spLocks noChangeArrowheads="1"/>
              </p:cNvSpPr>
              <p:nvPr/>
            </p:nvSpPr>
            <p:spPr bwMode="auto">
              <a:xfrm>
                <a:off x="2405" y="1089"/>
                <a:ext cx="1353" cy="160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71045" name="Group 234"/>
            <p:cNvGrpSpPr>
              <a:grpSpLocks/>
            </p:cNvGrpSpPr>
            <p:nvPr/>
          </p:nvGrpSpPr>
          <p:grpSpPr bwMode="auto">
            <a:xfrm>
              <a:off x="0" y="2406"/>
              <a:ext cx="1918" cy="449"/>
              <a:chOff x="0" y="1629"/>
              <a:chExt cx="1202" cy="1063"/>
            </a:xfrm>
          </p:grpSpPr>
          <p:sp>
            <p:nvSpPr>
              <p:cNvPr id="171061" name="Rectangle 196"/>
              <p:cNvSpPr>
                <a:spLocks noChangeArrowheads="1"/>
              </p:cNvSpPr>
              <p:nvPr/>
            </p:nvSpPr>
            <p:spPr bwMode="auto">
              <a:xfrm>
                <a:off x="0" y="1629"/>
                <a:ext cx="1202" cy="1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lnSpc>
                    <a:spcPct val="100000"/>
                  </a:lnSpc>
                  <a:spcBef>
                    <a:spcPct val="0"/>
                  </a:spcBef>
                  <a:buFontTx/>
                  <a:buNone/>
                </a:pPr>
                <a:r>
                  <a:rPr kumimoji="0" lang="en-US" sz="2000">
                    <a:latin typeface="Times New Roman" charset="0"/>
                  </a:rPr>
                  <a:t>877 – Bị Ôm-ri chinh phục</a:t>
                </a:r>
              </a:p>
            </p:txBody>
          </p:sp>
          <p:sp>
            <p:nvSpPr>
              <p:cNvPr id="171062" name="Rectangle 233"/>
              <p:cNvSpPr>
                <a:spLocks noChangeArrowheads="1"/>
              </p:cNvSpPr>
              <p:nvPr/>
            </p:nvSpPr>
            <p:spPr bwMode="auto">
              <a:xfrm>
                <a:off x="0" y="1629"/>
                <a:ext cx="1202" cy="106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71046" name="Group 236"/>
            <p:cNvGrpSpPr>
              <a:grpSpLocks/>
            </p:cNvGrpSpPr>
            <p:nvPr/>
          </p:nvGrpSpPr>
          <p:grpSpPr bwMode="auto">
            <a:xfrm>
              <a:off x="0" y="2861"/>
              <a:ext cx="5760" cy="344"/>
              <a:chOff x="0" y="2692"/>
              <a:chExt cx="3758" cy="414"/>
            </a:xfrm>
          </p:grpSpPr>
          <p:sp>
            <p:nvSpPr>
              <p:cNvPr id="171059" name="Rectangle 203"/>
              <p:cNvSpPr>
                <a:spLocks noChangeArrowheads="1"/>
              </p:cNvSpPr>
              <p:nvPr/>
            </p:nvSpPr>
            <p:spPr bwMode="auto">
              <a:xfrm>
                <a:off x="0" y="2692"/>
                <a:ext cx="3758" cy="4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lnSpc>
                    <a:spcPct val="100000"/>
                  </a:lnSpc>
                  <a:spcBef>
                    <a:spcPct val="0"/>
                  </a:spcBef>
                  <a:buFontTx/>
                  <a:buNone/>
                </a:pPr>
                <a:r>
                  <a:rPr kumimoji="0" lang="en-US" sz="2000">
                    <a:latin typeface="Times New Roman" charset="0"/>
                  </a:rPr>
                  <a:t>Liên minh chống Giô-sa-phát trong năm 853 bị đánh bại tại Ên-ghê-đi (2 Sử 20:1)</a:t>
                </a:r>
              </a:p>
            </p:txBody>
          </p:sp>
          <p:sp>
            <p:nvSpPr>
              <p:cNvPr id="171060" name="Rectangle 235"/>
              <p:cNvSpPr>
                <a:spLocks noChangeArrowheads="1"/>
              </p:cNvSpPr>
              <p:nvPr/>
            </p:nvSpPr>
            <p:spPr bwMode="auto">
              <a:xfrm>
                <a:off x="0" y="2692"/>
                <a:ext cx="3758" cy="414"/>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71047" name="Group 238"/>
            <p:cNvGrpSpPr>
              <a:grpSpLocks/>
            </p:cNvGrpSpPr>
            <p:nvPr/>
          </p:nvGrpSpPr>
          <p:grpSpPr bwMode="auto">
            <a:xfrm>
              <a:off x="0" y="3205"/>
              <a:ext cx="1918" cy="1115"/>
              <a:chOff x="0" y="3106"/>
              <a:chExt cx="1202" cy="1341"/>
            </a:xfrm>
          </p:grpSpPr>
          <p:sp>
            <p:nvSpPr>
              <p:cNvPr id="171057" name="Rectangle 205"/>
              <p:cNvSpPr>
                <a:spLocks noChangeArrowheads="1"/>
              </p:cNvSpPr>
              <p:nvPr/>
            </p:nvSpPr>
            <p:spPr bwMode="auto">
              <a:xfrm>
                <a:off x="0" y="3106"/>
                <a:ext cx="1202" cy="13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lnSpc>
                    <a:spcPct val="100000"/>
                  </a:lnSpc>
                  <a:spcBef>
                    <a:spcPct val="0"/>
                  </a:spcBef>
                  <a:buFontTx/>
                  <a:buNone/>
                </a:pPr>
                <a:r>
                  <a:rPr kumimoji="0" lang="en-US" sz="2000">
                    <a:latin typeface="Times New Roman" charset="0"/>
                  </a:rPr>
                  <a:t>850 – Vua Mê-sa khởi nghĩa chống lại Giô-ram vua Israel &amp; giành tự do.</a:t>
                </a:r>
              </a:p>
              <a:p>
                <a:pPr algn="ctr">
                  <a:lnSpc>
                    <a:spcPct val="100000"/>
                  </a:lnSpc>
                  <a:spcBef>
                    <a:spcPct val="0"/>
                  </a:spcBef>
                  <a:buFontTx/>
                  <a:buNone/>
                </a:pPr>
                <a:r>
                  <a:rPr kumimoji="0" lang="en-US" sz="2000">
                    <a:latin typeface="Times New Roman" charset="0"/>
                  </a:rPr>
                  <a:t>(2 Vua 3:4-27)</a:t>
                </a:r>
              </a:p>
            </p:txBody>
          </p:sp>
          <p:sp>
            <p:nvSpPr>
              <p:cNvPr id="171058" name="Rectangle 237"/>
              <p:cNvSpPr>
                <a:spLocks noChangeArrowheads="1"/>
              </p:cNvSpPr>
              <p:nvPr/>
            </p:nvSpPr>
            <p:spPr bwMode="auto">
              <a:xfrm>
                <a:off x="0" y="3106"/>
                <a:ext cx="1202" cy="1341"/>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71048" name="Group 240"/>
            <p:cNvGrpSpPr>
              <a:grpSpLocks/>
            </p:cNvGrpSpPr>
            <p:nvPr/>
          </p:nvGrpSpPr>
          <p:grpSpPr bwMode="auto">
            <a:xfrm>
              <a:off x="1918" y="3205"/>
              <a:ext cx="1919" cy="1115"/>
              <a:chOff x="1202" y="3106"/>
              <a:chExt cx="1203" cy="1341"/>
            </a:xfrm>
          </p:grpSpPr>
          <p:sp>
            <p:nvSpPr>
              <p:cNvPr id="171055" name="Rectangle 206"/>
              <p:cNvSpPr>
                <a:spLocks noChangeArrowheads="1"/>
              </p:cNvSpPr>
              <p:nvPr/>
            </p:nvSpPr>
            <p:spPr bwMode="auto">
              <a:xfrm>
                <a:off x="1202" y="3106"/>
                <a:ext cx="1203" cy="13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lnSpc>
                    <a:spcPct val="100000"/>
                  </a:lnSpc>
                  <a:spcBef>
                    <a:spcPct val="0"/>
                  </a:spcBef>
                  <a:buFontTx/>
                  <a:buNone/>
                </a:pPr>
                <a:r>
                  <a:rPr kumimoji="0" lang="en-US" sz="2000">
                    <a:latin typeface="Times New Roman" charset="0"/>
                  </a:rPr>
                  <a:t>Vẫn giữ được quyền tự do</a:t>
                </a:r>
              </a:p>
            </p:txBody>
          </p:sp>
          <p:sp>
            <p:nvSpPr>
              <p:cNvPr id="171056" name="Rectangle 239"/>
              <p:cNvSpPr>
                <a:spLocks noChangeArrowheads="1"/>
              </p:cNvSpPr>
              <p:nvPr/>
            </p:nvSpPr>
            <p:spPr bwMode="auto">
              <a:xfrm>
                <a:off x="1202" y="3106"/>
                <a:ext cx="1203" cy="1341"/>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71049" name="Group 242"/>
            <p:cNvGrpSpPr>
              <a:grpSpLocks/>
            </p:cNvGrpSpPr>
            <p:nvPr/>
          </p:nvGrpSpPr>
          <p:grpSpPr bwMode="auto">
            <a:xfrm>
              <a:off x="3837" y="3205"/>
              <a:ext cx="1920" cy="696"/>
              <a:chOff x="2405" y="3106"/>
              <a:chExt cx="1353" cy="837"/>
            </a:xfrm>
          </p:grpSpPr>
          <p:sp>
            <p:nvSpPr>
              <p:cNvPr id="171053" name="Rectangle 207"/>
              <p:cNvSpPr>
                <a:spLocks noChangeArrowheads="1"/>
              </p:cNvSpPr>
              <p:nvPr/>
            </p:nvSpPr>
            <p:spPr bwMode="auto">
              <a:xfrm>
                <a:off x="2405" y="3106"/>
                <a:ext cx="1353" cy="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lnSpc>
                    <a:spcPct val="100000"/>
                  </a:lnSpc>
                  <a:spcBef>
                    <a:spcPct val="0"/>
                  </a:spcBef>
                  <a:buFontTx/>
                  <a:buNone/>
                </a:pPr>
                <a:r>
                  <a:rPr kumimoji="0" lang="en-US" sz="2000">
                    <a:latin typeface="Times New Roman" charset="0"/>
                  </a:rPr>
                  <a:t>845 – Khởi nghĩa chống lại Giô-ram vua Giu-đa &amp; và giành tự do (2 Sử 21:8-10)</a:t>
                </a:r>
              </a:p>
            </p:txBody>
          </p:sp>
          <p:sp>
            <p:nvSpPr>
              <p:cNvPr id="171054" name="Rectangle 241"/>
              <p:cNvSpPr>
                <a:spLocks noChangeArrowheads="1"/>
              </p:cNvSpPr>
              <p:nvPr/>
            </p:nvSpPr>
            <p:spPr bwMode="auto">
              <a:xfrm>
                <a:off x="2405" y="3106"/>
                <a:ext cx="1353" cy="837"/>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71050" name="Group 244"/>
            <p:cNvGrpSpPr>
              <a:grpSpLocks/>
            </p:cNvGrpSpPr>
            <p:nvPr/>
          </p:nvGrpSpPr>
          <p:grpSpPr bwMode="auto">
            <a:xfrm>
              <a:off x="3837" y="3901"/>
              <a:ext cx="1920" cy="419"/>
              <a:chOff x="2405" y="3943"/>
              <a:chExt cx="1353" cy="504"/>
            </a:xfrm>
          </p:grpSpPr>
          <p:sp>
            <p:nvSpPr>
              <p:cNvPr id="171051" name="Rectangle 209"/>
              <p:cNvSpPr>
                <a:spLocks noChangeArrowheads="1"/>
              </p:cNvSpPr>
              <p:nvPr/>
            </p:nvSpPr>
            <p:spPr bwMode="auto">
              <a:xfrm>
                <a:off x="2405" y="3943"/>
                <a:ext cx="1353" cy="5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lnSpc>
                    <a:spcPct val="100000"/>
                  </a:lnSpc>
                  <a:spcBef>
                    <a:spcPct val="0"/>
                  </a:spcBef>
                  <a:buFontTx/>
                  <a:buNone/>
                </a:pPr>
                <a:r>
                  <a:rPr kumimoji="0" lang="en-US" sz="2000">
                    <a:latin typeface="Times New Roman" charset="0"/>
                  </a:rPr>
                  <a:t>794 – Bị A-ma-xia đánh bại (2 Sử 25:11-13)</a:t>
                </a:r>
              </a:p>
            </p:txBody>
          </p:sp>
          <p:sp>
            <p:nvSpPr>
              <p:cNvPr id="171052" name="Rectangle 243"/>
              <p:cNvSpPr>
                <a:spLocks noChangeArrowheads="1"/>
              </p:cNvSpPr>
              <p:nvPr/>
            </p:nvSpPr>
            <p:spPr bwMode="auto">
              <a:xfrm>
                <a:off x="2405" y="3943"/>
                <a:ext cx="1353" cy="504"/>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152400" y="0"/>
            <a:ext cx="8458200" cy="914400"/>
          </a:xfrm>
          <a:solidFill>
            <a:schemeClr val="hlink"/>
          </a:solidFill>
        </p:spPr>
        <p:txBody>
          <a:bodyPr/>
          <a:lstStyle/>
          <a:p>
            <a:r>
              <a:rPr lang="en-US" altLang="zh-CN" sz="3200" b="1">
                <a:latin typeface="Times New Roman" charset="0"/>
                <a:ea typeface="SimSun" charset="0"/>
                <a:cs typeface="SimSun" charset="0"/>
              </a:rPr>
              <a:t>Các lân bang phía Đông sau này của Israel</a:t>
            </a:r>
            <a:r>
              <a:rPr lang="en-US" altLang="zh-CN" b="1">
                <a:latin typeface="Times" charset="0"/>
                <a:ea typeface="SimSun" charset="0"/>
                <a:cs typeface="SimSun" charset="0"/>
              </a:rPr>
              <a:t> </a:t>
            </a:r>
            <a:br>
              <a:rPr lang="en-US" altLang="zh-CN" b="1">
                <a:latin typeface="Times" charset="0"/>
                <a:ea typeface="SimSun" charset="0"/>
                <a:cs typeface="SimSun" charset="0"/>
              </a:rPr>
            </a:br>
            <a:r>
              <a:rPr lang="en-US" altLang="zh-CN" sz="2000" b="1">
                <a:latin typeface="Impact" charset="0"/>
                <a:ea typeface="SimSun" charset="0"/>
                <a:cs typeface="SimSun" charset="0"/>
              </a:rPr>
              <a:t>John H. Walton, </a:t>
            </a:r>
            <a:r>
              <a:rPr lang="en-US" altLang="zh-CN" sz="2000" b="1" i="1">
                <a:latin typeface="Impact" charset="0"/>
                <a:ea typeface="SimSun" charset="0"/>
                <a:cs typeface="SimSun" charset="0"/>
              </a:rPr>
              <a:t>Chronological and Background Charts of the OT</a:t>
            </a:r>
            <a:r>
              <a:rPr lang="en-US" altLang="zh-CN" sz="2000" b="1">
                <a:latin typeface="Impact" charset="0"/>
                <a:ea typeface="SimSun" charset="0"/>
                <a:cs typeface="SimSun" charset="0"/>
              </a:rPr>
              <a:t>, 2d ed., 72</a:t>
            </a:r>
            <a:br>
              <a:rPr lang="en-US" altLang="zh-CN" sz="2000" b="1">
                <a:latin typeface="Impact" charset="0"/>
                <a:ea typeface="SimSun" charset="0"/>
                <a:cs typeface="SimSun" charset="0"/>
              </a:rPr>
            </a:br>
            <a:endParaRPr lang="en-US" sz="2000" b="1">
              <a:latin typeface="Impact" charset="0"/>
              <a:ea typeface="SimSun" charset="0"/>
              <a:cs typeface="SimSun" charset="0"/>
            </a:endParaRPr>
          </a:p>
        </p:txBody>
      </p:sp>
      <p:sp>
        <p:nvSpPr>
          <p:cNvPr id="172035" name="Text Box 3"/>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281</a:t>
            </a:r>
          </a:p>
        </p:txBody>
      </p:sp>
      <p:sp>
        <p:nvSpPr>
          <p:cNvPr id="172036" name="Rectangle 4"/>
          <p:cNvSpPr>
            <a:spLocks noChangeArrowheads="1"/>
          </p:cNvSpPr>
          <p:nvPr/>
        </p:nvSpPr>
        <p:spPr bwMode="auto">
          <a:xfrm>
            <a:off x="0" y="15081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2037" name="Rectangle 5"/>
          <p:cNvSpPr>
            <a:spLocks noChangeArrowheads="1"/>
          </p:cNvSpPr>
          <p:nvPr/>
        </p:nvSpPr>
        <p:spPr bwMode="auto">
          <a:xfrm>
            <a:off x="7558088" y="1827213"/>
            <a:ext cx="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2038" name="Rectangle 6"/>
          <p:cNvSpPr>
            <a:spLocks noChangeArrowheads="1"/>
          </p:cNvSpPr>
          <p:nvPr/>
        </p:nvSpPr>
        <p:spPr bwMode="auto">
          <a:xfrm>
            <a:off x="7558088" y="2770188"/>
            <a:ext cx="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2039" name="Rectangle 7"/>
          <p:cNvSpPr>
            <a:spLocks noChangeArrowheads="1"/>
          </p:cNvSpPr>
          <p:nvPr/>
        </p:nvSpPr>
        <p:spPr bwMode="auto">
          <a:xfrm>
            <a:off x="7558088" y="3732213"/>
            <a:ext cx="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2040" name="Rectangle 8"/>
          <p:cNvSpPr>
            <a:spLocks noChangeArrowheads="1"/>
          </p:cNvSpPr>
          <p:nvPr/>
        </p:nvSpPr>
        <p:spPr bwMode="auto">
          <a:xfrm>
            <a:off x="7558088" y="4046538"/>
            <a:ext cx="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2041" name="Rectangle 9"/>
          <p:cNvSpPr>
            <a:spLocks noChangeArrowheads="1"/>
          </p:cNvSpPr>
          <p:nvPr/>
        </p:nvSpPr>
        <p:spPr bwMode="auto">
          <a:xfrm>
            <a:off x="7558088" y="4289425"/>
            <a:ext cx="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2042" name="Rectangle 10"/>
          <p:cNvSpPr>
            <a:spLocks noChangeArrowheads="1"/>
          </p:cNvSpPr>
          <p:nvPr/>
        </p:nvSpPr>
        <p:spPr bwMode="auto">
          <a:xfrm>
            <a:off x="7558088" y="5214938"/>
            <a:ext cx="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2043" name="Rectangle 11"/>
          <p:cNvSpPr>
            <a:spLocks noChangeArrowheads="1"/>
          </p:cNvSpPr>
          <p:nvPr/>
        </p:nvSpPr>
        <p:spPr bwMode="auto">
          <a:xfrm>
            <a:off x="7558088" y="5876925"/>
            <a:ext cx="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2044" name="Rectangle 12"/>
          <p:cNvSpPr>
            <a:spLocks noChangeArrowheads="1"/>
          </p:cNvSpPr>
          <p:nvPr/>
        </p:nvSpPr>
        <p:spPr bwMode="auto">
          <a:xfrm>
            <a:off x="7558088" y="6276975"/>
            <a:ext cx="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2045" name="Rectangle 13"/>
          <p:cNvSpPr>
            <a:spLocks noChangeArrowheads="1"/>
          </p:cNvSpPr>
          <p:nvPr/>
        </p:nvSpPr>
        <p:spPr bwMode="auto">
          <a:xfrm>
            <a:off x="0" y="214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2046" name="Rectangle 14"/>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2047" name="Rectangle 16"/>
          <p:cNvSpPr>
            <a:spLocks noChangeArrowheads="1"/>
          </p:cNvSpPr>
          <p:nvPr/>
        </p:nvSpPr>
        <p:spPr bwMode="auto">
          <a:xfrm>
            <a:off x="7554913" y="1933575"/>
            <a:ext cx="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2048" name="Rectangle 17"/>
          <p:cNvSpPr>
            <a:spLocks noChangeArrowheads="1"/>
          </p:cNvSpPr>
          <p:nvPr/>
        </p:nvSpPr>
        <p:spPr bwMode="auto">
          <a:xfrm>
            <a:off x="7554913" y="3033713"/>
            <a:ext cx="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2049" name="Rectangle 18"/>
          <p:cNvSpPr>
            <a:spLocks noChangeArrowheads="1"/>
          </p:cNvSpPr>
          <p:nvPr/>
        </p:nvSpPr>
        <p:spPr bwMode="auto">
          <a:xfrm>
            <a:off x="7554913" y="3276600"/>
            <a:ext cx="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2050" name="Rectangle 19"/>
          <p:cNvSpPr>
            <a:spLocks noChangeArrowheads="1"/>
          </p:cNvSpPr>
          <p:nvPr/>
        </p:nvSpPr>
        <p:spPr bwMode="auto">
          <a:xfrm>
            <a:off x="7554913" y="3576638"/>
            <a:ext cx="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2051" name="Rectangle 20"/>
          <p:cNvSpPr>
            <a:spLocks noChangeArrowheads="1"/>
          </p:cNvSpPr>
          <p:nvPr/>
        </p:nvSpPr>
        <p:spPr bwMode="auto">
          <a:xfrm>
            <a:off x="7554913" y="4202113"/>
            <a:ext cx="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2052" name="Rectangle 21"/>
          <p:cNvSpPr>
            <a:spLocks noChangeArrowheads="1"/>
          </p:cNvSpPr>
          <p:nvPr/>
        </p:nvSpPr>
        <p:spPr bwMode="auto">
          <a:xfrm>
            <a:off x="7554913" y="4864100"/>
            <a:ext cx="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2053" name="Rectangle 22"/>
          <p:cNvSpPr>
            <a:spLocks noChangeArrowheads="1"/>
          </p:cNvSpPr>
          <p:nvPr/>
        </p:nvSpPr>
        <p:spPr bwMode="auto">
          <a:xfrm>
            <a:off x="7554913" y="5921375"/>
            <a:ext cx="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sp>
        <p:nvSpPr>
          <p:cNvPr id="172054" name="Rectangle 23"/>
          <p:cNvSpPr>
            <a:spLocks noChangeArrowheads="1"/>
          </p:cNvSpPr>
          <p:nvPr/>
        </p:nvSpPr>
        <p:spPr bwMode="auto">
          <a:xfrm>
            <a:off x="7554913" y="7250113"/>
            <a:ext cx="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endParaRPr lang="en-US"/>
          </a:p>
        </p:txBody>
      </p:sp>
      <p:grpSp>
        <p:nvGrpSpPr>
          <p:cNvPr id="172055" name="Group 24"/>
          <p:cNvGrpSpPr>
            <a:grpSpLocks/>
          </p:cNvGrpSpPr>
          <p:nvPr/>
        </p:nvGrpSpPr>
        <p:grpSpPr bwMode="auto">
          <a:xfrm>
            <a:off x="0" y="985838"/>
            <a:ext cx="9144000" cy="5872162"/>
            <a:chOff x="1001" y="621"/>
            <a:chExt cx="3610" cy="3507"/>
          </a:xfrm>
        </p:grpSpPr>
        <p:sp>
          <p:nvSpPr>
            <p:cNvPr id="172056" name="Rectangle 25"/>
            <p:cNvSpPr>
              <a:spLocks noChangeArrowheads="1"/>
            </p:cNvSpPr>
            <p:nvPr/>
          </p:nvSpPr>
          <p:spPr bwMode="auto">
            <a:xfrm>
              <a:off x="2203" y="2331"/>
              <a:ext cx="2407" cy="3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lnSpc>
                  <a:spcPct val="100000"/>
                </a:lnSpc>
                <a:spcBef>
                  <a:spcPct val="0"/>
                </a:spcBef>
                <a:buFontTx/>
                <a:buNone/>
              </a:pPr>
              <a:r>
                <a:rPr kumimoji="0" lang="en-US" sz="2000">
                  <a:latin typeface="Times New Roman" charset="0"/>
                </a:rPr>
                <a:t>Vẫn là nước triều cống của A-sy-ri</a:t>
              </a:r>
            </a:p>
          </p:txBody>
        </p:sp>
        <p:grpSp>
          <p:nvGrpSpPr>
            <p:cNvPr id="172057" name="Group 26"/>
            <p:cNvGrpSpPr>
              <a:grpSpLocks/>
            </p:cNvGrpSpPr>
            <p:nvPr/>
          </p:nvGrpSpPr>
          <p:grpSpPr bwMode="auto">
            <a:xfrm>
              <a:off x="1001" y="621"/>
              <a:ext cx="1202" cy="422"/>
              <a:chOff x="0" y="0"/>
              <a:chExt cx="1202" cy="422"/>
            </a:xfrm>
          </p:grpSpPr>
          <p:sp>
            <p:nvSpPr>
              <p:cNvPr id="172105" name="Rectangle 27"/>
              <p:cNvSpPr>
                <a:spLocks noChangeArrowheads="1"/>
              </p:cNvSpPr>
              <p:nvPr/>
            </p:nvSpPr>
            <p:spPr bwMode="auto">
              <a:xfrm>
                <a:off x="0" y="0"/>
                <a:ext cx="1202" cy="422"/>
              </a:xfrm>
              <a:prstGeom prst="rect">
                <a:avLst/>
              </a:prstGeom>
              <a:solidFill>
                <a:srgbClr val="000000"/>
              </a:solidFill>
              <a:ln w="9525">
                <a:solidFill>
                  <a:schemeClr val="tx1"/>
                </a:solidFill>
                <a:miter lim="800000"/>
                <a:headEnd/>
                <a:tailEnd/>
              </a:ln>
            </p:spPr>
            <p:txBody>
              <a:bodyPr lIns="0" tIns="0" rIns="0" bIns="0" anchor="ctr" anchorCtr="1"/>
              <a:lstStyle/>
              <a:p>
                <a:endParaRPr lang="en-US"/>
              </a:p>
            </p:txBody>
          </p:sp>
          <p:grpSp>
            <p:nvGrpSpPr>
              <p:cNvPr id="172106" name="Group 28"/>
              <p:cNvGrpSpPr>
                <a:grpSpLocks/>
              </p:cNvGrpSpPr>
              <p:nvPr/>
            </p:nvGrpSpPr>
            <p:grpSpPr bwMode="auto">
              <a:xfrm>
                <a:off x="0" y="0"/>
                <a:ext cx="1202" cy="422"/>
                <a:chOff x="0" y="0"/>
                <a:chExt cx="1202" cy="422"/>
              </a:xfrm>
            </p:grpSpPr>
            <p:sp>
              <p:nvSpPr>
                <p:cNvPr id="172107" name="Rectangle 29"/>
                <p:cNvSpPr>
                  <a:spLocks noChangeArrowheads="1"/>
                </p:cNvSpPr>
                <p:nvPr/>
              </p:nvSpPr>
              <p:spPr bwMode="auto">
                <a:xfrm>
                  <a:off x="0" y="0"/>
                  <a:ext cx="1202" cy="422"/>
                </a:xfrm>
                <a:prstGeom prst="rect">
                  <a:avLst/>
                </a:prstGeom>
                <a:solidFill>
                  <a:srgbClr val="000000"/>
                </a:solidFill>
                <a:ln w="9525">
                  <a:solidFill>
                    <a:schemeClr val="tx1"/>
                  </a:solidFill>
                  <a:miter lim="800000"/>
                  <a:headEnd/>
                  <a:tailEnd/>
                </a:ln>
              </p:spPr>
              <p:txBody>
                <a:bodyPr lIns="0" tIns="0" rIns="0" bIns="0" anchor="ctr" anchorCtr="1"/>
                <a:lstStyle/>
                <a:p>
                  <a:pPr algn="ctr" eaLnBrk="1" hangingPunct="1">
                    <a:lnSpc>
                      <a:spcPct val="100000"/>
                    </a:lnSpc>
                    <a:spcBef>
                      <a:spcPct val="0"/>
                    </a:spcBef>
                    <a:buFontTx/>
                    <a:buNone/>
                  </a:pPr>
                  <a:r>
                    <a:rPr kumimoji="0" lang="en-US" sz="2800"/>
                    <a:t>MÔAB</a:t>
                  </a:r>
                </a:p>
              </p:txBody>
            </p:sp>
            <p:sp>
              <p:nvSpPr>
                <p:cNvPr id="172108" name="Rectangle 30"/>
                <p:cNvSpPr>
                  <a:spLocks noChangeArrowheads="1"/>
                </p:cNvSpPr>
                <p:nvPr/>
              </p:nvSpPr>
              <p:spPr bwMode="auto">
                <a:xfrm>
                  <a:off x="0" y="0"/>
                  <a:ext cx="1202" cy="422"/>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buFontTx/>
                    <a:buNone/>
                  </a:pPr>
                  <a:endParaRPr lang="en-US"/>
                </a:p>
              </p:txBody>
            </p:sp>
          </p:grpSp>
        </p:grpSp>
        <p:grpSp>
          <p:nvGrpSpPr>
            <p:cNvPr id="172058" name="Group 31"/>
            <p:cNvGrpSpPr>
              <a:grpSpLocks/>
            </p:cNvGrpSpPr>
            <p:nvPr/>
          </p:nvGrpSpPr>
          <p:grpSpPr bwMode="auto">
            <a:xfrm>
              <a:off x="2203" y="621"/>
              <a:ext cx="1203" cy="422"/>
              <a:chOff x="1202" y="0"/>
              <a:chExt cx="1203" cy="422"/>
            </a:xfrm>
          </p:grpSpPr>
          <p:sp>
            <p:nvSpPr>
              <p:cNvPr id="172101" name="Rectangle 32"/>
              <p:cNvSpPr>
                <a:spLocks noChangeArrowheads="1"/>
              </p:cNvSpPr>
              <p:nvPr/>
            </p:nvSpPr>
            <p:spPr bwMode="auto">
              <a:xfrm>
                <a:off x="1202" y="0"/>
                <a:ext cx="1203" cy="422"/>
              </a:xfrm>
              <a:prstGeom prst="rect">
                <a:avLst/>
              </a:prstGeom>
              <a:solidFill>
                <a:srgbClr val="000000"/>
              </a:solidFill>
              <a:ln w="9525">
                <a:solidFill>
                  <a:schemeClr val="tx1"/>
                </a:solidFill>
                <a:miter lim="800000"/>
                <a:headEnd/>
                <a:tailEnd/>
              </a:ln>
            </p:spPr>
            <p:txBody>
              <a:bodyPr lIns="0" tIns="0" rIns="0" bIns="0" anchor="ctr" anchorCtr="1"/>
              <a:lstStyle/>
              <a:p>
                <a:endParaRPr lang="en-US"/>
              </a:p>
            </p:txBody>
          </p:sp>
          <p:grpSp>
            <p:nvGrpSpPr>
              <p:cNvPr id="172102" name="Group 33"/>
              <p:cNvGrpSpPr>
                <a:grpSpLocks/>
              </p:cNvGrpSpPr>
              <p:nvPr/>
            </p:nvGrpSpPr>
            <p:grpSpPr bwMode="auto">
              <a:xfrm>
                <a:off x="1202" y="0"/>
                <a:ext cx="1203" cy="422"/>
                <a:chOff x="1202" y="0"/>
                <a:chExt cx="1203" cy="422"/>
              </a:xfrm>
            </p:grpSpPr>
            <p:sp>
              <p:nvSpPr>
                <p:cNvPr id="172103" name="Rectangle 34"/>
                <p:cNvSpPr>
                  <a:spLocks noChangeArrowheads="1"/>
                </p:cNvSpPr>
                <p:nvPr/>
              </p:nvSpPr>
              <p:spPr bwMode="auto">
                <a:xfrm>
                  <a:off x="1202" y="0"/>
                  <a:ext cx="1203" cy="422"/>
                </a:xfrm>
                <a:prstGeom prst="rect">
                  <a:avLst/>
                </a:prstGeom>
                <a:solidFill>
                  <a:srgbClr val="000000"/>
                </a:solidFill>
                <a:ln w="9525">
                  <a:solidFill>
                    <a:schemeClr val="tx1"/>
                  </a:solidFill>
                  <a:miter lim="800000"/>
                  <a:headEnd/>
                  <a:tailEnd/>
                </a:ln>
              </p:spPr>
              <p:txBody>
                <a:bodyPr lIns="0" tIns="0" rIns="0" bIns="0" anchor="ctr" anchorCtr="1"/>
                <a:lstStyle/>
                <a:p>
                  <a:pPr algn="ctr" eaLnBrk="1" hangingPunct="1">
                    <a:lnSpc>
                      <a:spcPct val="100000"/>
                    </a:lnSpc>
                    <a:spcBef>
                      <a:spcPct val="0"/>
                    </a:spcBef>
                    <a:buFontTx/>
                    <a:buNone/>
                  </a:pPr>
                  <a:r>
                    <a:rPr kumimoji="0" lang="en-US" sz="2800"/>
                    <a:t>AM-MÔN</a:t>
                  </a:r>
                  <a:endParaRPr kumimoji="0" lang="en-US"/>
                </a:p>
              </p:txBody>
            </p:sp>
            <p:sp>
              <p:nvSpPr>
                <p:cNvPr id="172104" name="Rectangle 35"/>
                <p:cNvSpPr>
                  <a:spLocks noChangeArrowheads="1"/>
                </p:cNvSpPr>
                <p:nvPr/>
              </p:nvSpPr>
              <p:spPr bwMode="auto">
                <a:xfrm>
                  <a:off x="1202" y="0"/>
                  <a:ext cx="1203" cy="422"/>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72059" name="Group 36"/>
            <p:cNvGrpSpPr>
              <a:grpSpLocks/>
            </p:cNvGrpSpPr>
            <p:nvPr/>
          </p:nvGrpSpPr>
          <p:grpSpPr bwMode="auto">
            <a:xfrm>
              <a:off x="3406" y="621"/>
              <a:ext cx="1203" cy="422"/>
              <a:chOff x="2405" y="0"/>
              <a:chExt cx="1203" cy="422"/>
            </a:xfrm>
          </p:grpSpPr>
          <p:sp>
            <p:nvSpPr>
              <p:cNvPr id="172097" name="Rectangle 37"/>
              <p:cNvSpPr>
                <a:spLocks noChangeArrowheads="1"/>
              </p:cNvSpPr>
              <p:nvPr/>
            </p:nvSpPr>
            <p:spPr bwMode="auto">
              <a:xfrm>
                <a:off x="2405" y="0"/>
                <a:ext cx="1203" cy="422"/>
              </a:xfrm>
              <a:prstGeom prst="rect">
                <a:avLst/>
              </a:prstGeom>
              <a:solidFill>
                <a:srgbClr val="000000"/>
              </a:solidFill>
              <a:ln w="9525">
                <a:solidFill>
                  <a:schemeClr val="tx1"/>
                </a:solidFill>
                <a:miter lim="800000"/>
                <a:headEnd/>
                <a:tailEnd/>
              </a:ln>
            </p:spPr>
            <p:txBody>
              <a:bodyPr lIns="0" tIns="0" rIns="0" bIns="0" anchor="ctr" anchorCtr="1"/>
              <a:lstStyle/>
              <a:p>
                <a:endParaRPr lang="en-US"/>
              </a:p>
            </p:txBody>
          </p:sp>
          <p:grpSp>
            <p:nvGrpSpPr>
              <p:cNvPr id="172098" name="Group 38"/>
              <p:cNvGrpSpPr>
                <a:grpSpLocks/>
              </p:cNvGrpSpPr>
              <p:nvPr/>
            </p:nvGrpSpPr>
            <p:grpSpPr bwMode="auto">
              <a:xfrm>
                <a:off x="2405" y="0"/>
                <a:ext cx="1203" cy="422"/>
                <a:chOff x="2405" y="0"/>
                <a:chExt cx="1203" cy="422"/>
              </a:xfrm>
            </p:grpSpPr>
            <p:sp>
              <p:nvSpPr>
                <p:cNvPr id="172099" name="Rectangle 39"/>
                <p:cNvSpPr>
                  <a:spLocks noChangeArrowheads="1"/>
                </p:cNvSpPr>
                <p:nvPr/>
              </p:nvSpPr>
              <p:spPr bwMode="auto">
                <a:xfrm>
                  <a:off x="2405" y="0"/>
                  <a:ext cx="1203" cy="422"/>
                </a:xfrm>
                <a:prstGeom prst="rect">
                  <a:avLst/>
                </a:prstGeom>
                <a:solidFill>
                  <a:srgbClr val="000000"/>
                </a:solidFill>
                <a:ln w="9525">
                  <a:solidFill>
                    <a:schemeClr val="tx1"/>
                  </a:solidFill>
                  <a:miter lim="800000"/>
                  <a:headEnd/>
                  <a:tailEnd/>
                </a:ln>
              </p:spPr>
              <p:txBody>
                <a:bodyPr lIns="0" tIns="0" rIns="0" bIns="0" anchor="ctr" anchorCtr="1"/>
                <a:lstStyle/>
                <a:p>
                  <a:pPr algn="ctr" eaLnBrk="1" hangingPunct="1">
                    <a:lnSpc>
                      <a:spcPct val="100000"/>
                    </a:lnSpc>
                    <a:spcBef>
                      <a:spcPct val="0"/>
                    </a:spcBef>
                    <a:buFontTx/>
                    <a:buNone/>
                  </a:pPr>
                  <a:r>
                    <a:rPr kumimoji="0" lang="en-US" sz="2800"/>
                    <a:t>Ê-ĐÔM</a:t>
                  </a:r>
                  <a:endParaRPr kumimoji="0" lang="en-US"/>
                </a:p>
              </p:txBody>
            </p:sp>
            <p:sp>
              <p:nvSpPr>
                <p:cNvPr id="172100" name="Rectangle 40"/>
                <p:cNvSpPr>
                  <a:spLocks noChangeArrowheads="1"/>
                </p:cNvSpPr>
                <p:nvPr/>
              </p:nvSpPr>
              <p:spPr bwMode="auto">
                <a:xfrm>
                  <a:off x="2405" y="0"/>
                  <a:ext cx="1203" cy="422"/>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172060" name="Group 41"/>
            <p:cNvGrpSpPr>
              <a:grpSpLocks/>
            </p:cNvGrpSpPr>
            <p:nvPr/>
          </p:nvGrpSpPr>
          <p:grpSpPr bwMode="auto">
            <a:xfrm>
              <a:off x="1001" y="1043"/>
              <a:ext cx="3610" cy="394"/>
              <a:chOff x="0" y="422"/>
              <a:chExt cx="3758" cy="394"/>
            </a:xfrm>
          </p:grpSpPr>
          <p:sp>
            <p:nvSpPr>
              <p:cNvPr id="172095" name="Rectangle 42"/>
              <p:cNvSpPr>
                <a:spLocks noChangeArrowheads="1"/>
              </p:cNvSpPr>
              <p:nvPr/>
            </p:nvSpPr>
            <p:spPr bwMode="auto">
              <a:xfrm>
                <a:off x="0" y="422"/>
                <a:ext cx="3758" cy="3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lnSpc>
                    <a:spcPct val="100000"/>
                  </a:lnSpc>
                  <a:spcBef>
                    <a:spcPct val="0"/>
                  </a:spcBef>
                  <a:buFontTx/>
                  <a:buNone/>
                </a:pPr>
                <a:r>
                  <a:rPr kumimoji="0" lang="en-US" sz="2000">
                    <a:latin typeface="Times New Roman" charset="0"/>
                  </a:rPr>
                  <a:t>780 – Ô-xia &amp; Giê-rô-bô-am II chinh phục cả ba nước trên</a:t>
                </a:r>
              </a:p>
            </p:txBody>
          </p:sp>
          <p:sp>
            <p:nvSpPr>
              <p:cNvPr id="172096" name="Rectangle 43"/>
              <p:cNvSpPr>
                <a:spLocks noChangeArrowheads="1"/>
              </p:cNvSpPr>
              <p:nvPr/>
            </p:nvSpPr>
            <p:spPr bwMode="auto">
              <a:xfrm>
                <a:off x="0" y="422"/>
                <a:ext cx="3758" cy="394"/>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72061" name="Group 44"/>
            <p:cNvGrpSpPr>
              <a:grpSpLocks/>
            </p:cNvGrpSpPr>
            <p:nvPr/>
          </p:nvGrpSpPr>
          <p:grpSpPr bwMode="auto">
            <a:xfrm>
              <a:off x="1001" y="1437"/>
              <a:ext cx="1202" cy="500"/>
              <a:chOff x="0" y="816"/>
              <a:chExt cx="1202" cy="500"/>
            </a:xfrm>
          </p:grpSpPr>
          <p:sp>
            <p:nvSpPr>
              <p:cNvPr id="172093" name="Rectangle 45"/>
              <p:cNvSpPr>
                <a:spLocks noChangeArrowheads="1"/>
              </p:cNvSpPr>
              <p:nvPr/>
            </p:nvSpPr>
            <p:spPr bwMode="auto">
              <a:xfrm>
                <a:off x="0" y="816"/>
                <a:ext cx="1202" cy="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lnSpc>
                    <a:spcPct val="100000"/>
                  </a:lnSpc>
                  <a:spcBef>
                    <a:spcPct val="0"/>
                  </a:spcBef>
                  <a:buFontTx/>
                  <a:buNone/>
                </a:pPr>
                <a:r>
                  <a:rPr kumimoji="0" lang="en-US" sz="2000">
                    <a:latin typeface="Times New Roman" charset="0"/>
                  </a:rPr>
                  <a:t>Vẫn bị chinh phục</a:t>
                </a:r>
              </a:p>
            </p:txBody>
          </p:sp>
          <p:sp>
            <p:nvSpPr>
              <p:cNvPr id="172094" name="Rectangle 46"/>
              <p:cNvSpPr>
                <a:spLocks noChangeArrowheads="1"/>
              </p:cNvSpPr>
              <p:nvPr/>
            </p:nvSpPr>
            <p:spPr bwMode="auto">
              <a:xfrm>
                <a:off x="0" y="816"/>
                <a:ext cx="1202" cy="50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72062" name="Group 47"/>
            <p:cNvGrpSpPr>
              <a:grpSpLocks/>
            </p:cNvGrpSpPr>
            <p:nvPr/>
          </p:nvGrpSpPr>
          <p:grpSpPr bwMode="auto">
            <a:xfrm>
              <a:off x="2203" y="1437"/>
              <a:ext cx="1203" cy="500"/>
              <a:chOff x="1202" y="816"/>
              <a:chExt cx="1203" cy="500"/>
            </a:xfrm>
          </p:grpSpPr>
          <p:sp>
            <p:nvSpPr>
              <p:cNvPr id="172091" name="Rectangle 48"/>
              <p:cNvSpPr>
                <a:spLocks noChangeArrowheads="1"/>
              </p:cNvSpPr>
              <p:nvPr/>
            </p:nvSpPr>
            <p:spPr bwMode="auto">
              <a:xfrm>
                <a:off x="1202" y="816"/>
                <a:ext cx="1203" cy="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lnSpc>
                    <a:spcPct val="100000"/>
                  </a:lnSpc>
                  <a:spcBef>
                    <a:spcPct val="0"/>
                  </a:spcBef>
                  <a:buFontTx/>
                  <a:buNone/>
                </a:pPr>
                <a:r>
                  <a:rPr kumimoji="0" lang="en-US" sz="2000">
                    <a:latin typeface="Times New Roman" charset="0"/>
                  </a:rPr>
                  <a:t>738 – Giành tự do từ tay Giô-tham (2 Sử 27:5)</a:t>
                </a:r>
              </a:p>
            </p:txBody>
          </p:sp>
          <p:sp>
            <p:nvSpPr>
              <p:cNvPr id="172092" name="Rectangle 49"/>
              <p:cNvSpPr>
                <a:spLocks noChangeArrowheads="1"/>
              </p:cNvSpPr>
              <p:nvPr/>
            </p:nvSpPr>
            <p:spPr bwMode="auto">
              <a:xfrm>
                <a:off x="1202" y="816"/>
                <a:ext cx="1203" cy="50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72063" name="Group 50"/>
            <p:cNvGrpSpPr>
              <a:grpSpLocks/>
            </p:cNvGrpSpPr>
            <p:nvPr/>
          </p:nvGrpSpPr>
          <p:grpSpPr bwMode="auto">
            <a:xfrm>
              <a:off x="3406" y="1437"/>
              <a:ext cx="1203" cy="500"/>
              <a:chOff x="2405" y="816"/>
              <a:chExt cx="1353" cy="500"/>
            </a:xfrm>
          </p:grpSpPr>
          <p:sp>
            <p:nvSpPr>
              <p:cNvPr id="172089" name="Rectangle 51"/>
              <p:cNvSpPr>
                <a:spLocks noChangeArrowheads="1"/>
              </p:cNvSpPr>
              <p:nvPr/>
            </p:nvSpPr>
            <p:spPr bwMode="auto">
              <a:xfrm>
                <a:off x="2405" y="816"/>
                <a:ext cx="1353" cy="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lnSpc>
                    <a:spcPct val="100000"/>
                  </a:lnSpc>
                  <a:spcBef>
                    <a:spcPct val="0"/>
                  </a:spcBef>
                  <a:buFontTx/>
                  <a:buNone/>
                </a:pPr>
                <a:r>
                  <a:rPr kumimoji="0" lang="en-US" sz="2000">
                    <a:latin typeface="Times New Roman" charset="0"/>
                  </a:rPr>
                  <a:t>735 – Giành tự do từ tay A-cha (2 Sử 28:17)</a:t>
                </a:r>
              </a:p>
            </p:txBody>
          </p:sp>
          <p:sp>
            <p:nvSpPr>
              <p:cNvPr id="172090" name="Rectangle 52"/>
              <p:cNvSpPr>
                <a:spLocks noChangeArrowheads="1"/>
              </p:cNvSpPr>
              <p:nvPr/>
            </p:nvSpPr>
            <p:spPr bwMode="auto">
              <a:xfrm>
                <a:off x="2405" y="816"/>
                <a:ext cx="1353" cy="50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72064" name="Group 53"/>
            <p:cNvGrpSpPr>
              <a:grpSpLocks/>
            </p:cNvGrpSpPr>
            <p:nvPr/>
          </p:nvGrpSpPr>
          <p:grpSpPr bwMode="auto">
            <a:xfrm>
              <a:off x="1001" y="1937"/>
              <a:ext cx="3610" cy="394"/>
              <a:chOff x="0" y="1316"/>
              <a:chExt cx="3758" cy="394"/>
            </a:xfrm>
          </p:grpSpPr>
          <p:sp>
            <p:nvSpPr>
              <p:cNvPr id="172087" name="Rectangle 54"/>
              <p:cNvSpPr>
                <a:spLocks noChangeArrowheads="1"/>
              </p:cNvSpPr>
              <p:nvPr/>
            </p:nvSpPr>
            <p:spPr bwMode="auto">
              <a:xfrm>
                <a:off x="0" y="1316"/>
                <a:ext cx="3758" cy="3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lnSpc>
                    <a:spcPct val="100000"/>
                  </a:lnSpc>
                  <a:spcBef>
                    <a:spcPct val="0"/>
                  </a:spcBef>
                  <a:buFontTx/>
                  <a:buNone/>
                </a:pPr>
                <a:r>
                  <a:rPr kumimoji="0" lang="en-US" sz="2000">
                    <a:latin typeface="Times New Roman" charset="0"/>
                  </a:rPr>
                  <a:t>732 – Tất cả trở thành nước triều cống cho A-sy-ri</a:t>
                </a:r>
              </a:p>
            </p:txBody>
          </p:sp>
          <p:sp>
            <p:nvSpPr>
              <p:cNvPr id="172088" name="Rectangle 55"/>
              <p:cNvSpPr>
                <a:spLocks noChangeArrowheads="1"/>
              </p:cNvSpPr>
              <p:nvPr/>
            </p:nvSpPr>
            <p:spPr bwMode="auto">
              <a:xfrm>
                <a:off x="0" y="1316"/>
                <a:ext cx="3758" cy="394"/>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72065" name="Group 56"/>
            <p:cNvGrpSpPr>
              <a:grpSpLocks/>
            </p:cNvGrpSpPr>
            <p:nvPr/>
          </p:nvGrpSpPr>
          <p:grpSpPr bwMode="auto">
            <a:xfrm>
              <a:off x="1001" y="2331"/>
              <a:ext cx="1202" cy="394"/>
              <a:chOff x="0" y="1710"/>
              <a:chExt cx="1202" cy="394"/>
            </a:xfrm>
          </p:grpSpPr>
          <p:sp>
            <p:nvSpPr>
              <p:cNvPr id="172085" name="Rectangle 57"/>
              <p:cNvSpPr>
                <a:spLocks noChangeArrowheads="1"/>
              </p:cNvSpPr>
              <p:nvPr/>
            </p:nvSpPr>
            <p:spPr bwMode="auto">
              <a:xfrm>
                <a:off x="0" y="1710"/>
                <a:ext cx="1202" cy="3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lnSpc>
                    <a:spcPct val="100000"/>
                  </a:lnSpc>
                  <a:spcBef>
                    <a:spcPct val="0"/>
                  </a:spcBef>
                  <a:buFontTx/>
                  <a:buNone/>
                </a:pPr>
                <a:r>
                  <a:rPr kumimoji="0" lang="en-US" sz="2000">
                    <a:latin typeface="Times New Roman" charset="0"/>
                  </a:rPr>
                  <a:t>711 – Bị Sa-gôn chinh phục</a:t>
                </a:r>
              </a:p>
            </p:txBody>
          </p:sp>
          <p:sp>
            <p:nvSpPr>
              <p:cNvPr id="172086" name="Rectangle 58"/>
              <p:cNvSpPr>
                <a:spLocks noChangeArrowheads="1"/>
              </p:cNvSpPr>
              <p:nvPr/>
            </p:nvSpPr>
            <p:spPr bwMode="auto">
              <a:xfrm>
                <a:off x="0" y="1710"/>
                <a:ext cx="1202" cy="394"/>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72066" name="Group 59"/>
            <p:cNvGrpSpPr>
              <a:grpSpLocks/>
            </p:cNvGrpSpPr>
            <p:nvPr/>
          </p:nvGrpSpPr>
          <p:grpSpPr bwMode="auto">
            <a:xfrm>
              <a:off x="1001" y="2725"/>
              <a:ext cx="2405" cy="403"/>
              <a:chOff x="0" y="2104"/>
              <a:chExt cx="2405" cy="403"/>
            </a:xfrm>
          </p:grpSpPr>
          <p:sp>
            <p:nvSpPr>
              <p:cNvPr id="172083" name="Rectangle 60"/>
              <p:cNvSpPr>
                <a:spLocks noChangeArrowheads="1"/>
              </p:cNvSpPr>
              <p:nvPr/>
            </p:nvSpPr>
            <p:spPr bwMode="auto">
              <a:xfrm>
                <a:off x="0" y="2104"/>
                <a:ext cx="2405" cy="4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lnSpc>
                    <a:spcPct val="100000"/>
                  </a:lnSpc>
                  <a:spcBef>
                    <a:spcPct val="0"/>
                  </a:spcBef>
                  <a:buFontTx/>
                  <a:buNone/>
                </a:pPr>
                <a:r>
                  <a:rPr kumimoji="0" lang="en-US" sz="2000">
                    <a:latin typeface="Times New Roman" charset="0"/>
                  </a:rPr>
                  <a:t>690 – Nổi loạn bị San-chê-ríp khống chế</a:t>
                </a:r>
              </a:p>
            </p:txBody>
          </p:sp>
          <p:sp>
            <p:nvSpPr>
              <p:cNvPr id="172084" name="Rectangle 61"/>
              <p:cNvSpPr>
                <a:spLocks noChangeArrowheads="1"/>
              </p:cNvSpPr>
              <p:nvPr/>
            </p:nvSpPr>
            <p:spPr bwMode="auto">
              <a:xfrm>
                <a:off x="0" y="2104"/>
                <a:ext cx="2405" cy="40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72067" name="Group 62"/>
            <p:cNvGrpSpPr>
              <a:grpSpLocks/>
            </p:cNvGrpSpPr>
            <p:nvPr/>
          </p:nvGrpSpPr>
          <p:grpSpPr bwMode="auto">
            <a:xfrm>
              <a:off x="3406" y="2725"/>
              <a:ext cx="1203" cy="403"/>
              <a:chOff x="2405" y="2104"/>
              <a:chExt cx="1353" cy="403"/>
            </a:xfrm>
          </p:grpSpPr>
          <p:sp>
            <p:nvSpPr>
              <p:cNvPr id="172081" name="Rectangle 63"/>
              <p:cNvSpPr>
                <a:spLocks noChangeArrowheads="1"/>
              </p:cNvSpPr>
              <p:nvPr/>
            </p:nvSpPr>
            <p:spPr bwMode="auto">
              <a:xfrm>
                <a:off x="2405" y="2104"/>
                <a:ext cx="1353" cy="4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lnSpc>
                    <a:spcPct val="100000"/>
                  </a:lnSpc>
                  <a:spcBef>
                    <a:spcPct val="0"/>
                  </a:spcBef>
                  <a:buFontTx/>
                  <a:buNone/>
                </a:pPr>
                <a:r>
                  <a:rPr kumimoji="0" lang="en-US"/>
                  <a:t> </a:t>
                </a:r>
              </a:p>
            </p:txBody>
          </p:sp>
          <p:sp>
            <p:nvSpPr>
              <p:cNvPr id="172082" name="Rectangle 64"/>
              <p:cNvSpPr>
                <a:spLocks noChangeArrowheads="1"/>
              </p:cNvSpPr>
              <p:nvPr/>
            </p:nvSpPr>
            <p:spPr bwMode="auto">
              <a:xfrm>
                <a:off x="2405" y="2104"/>
                <a:ext cx="1353" cy="40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72068" name="Group 65"/>
            <p:cNvGrpSpPr>
              <a:grpSpLocks/>
            </p:cNvGrpSpPr>
            <p:nvPr/>
          </p:nvGrpSpPr>
          <p:grpSpPr bwMode="auto">
            <a:xfrm>
              <a:off x="1001" y="3128"/>
              <a:ext cx="3610" cy="394"/>
              <a:chOff x="0" y="2507"/>
              <a:chExt cx="3758" cy="394"/>
            </a:xfrm>
          </p:grpSpPr>
          <p:sp>
            <p:nvSpPr>
              <p:cNvPr id="172079" name="Rectangle 66"/>
              <p:cNvSpPr>
                <a:spLocks noChangeArrowheads="1"/>
              </p:cNvSpPr>
              <p:nvPr/>
            </p:nvSpPr>
            <p:spPr bwMode="auto">
              <a:xfrm>
                <a:off x="0" y="2507"/>
                <a:ext cx="3758" cy="3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lnSpc>
                    <a:spcPct val="100000"/>
                  </a:lnSpc>
                  <a:spcBef>
                    <a:spcPct val="0"/>
                  </a:spcBef>
                  <a:buFontTx/>
                  <a:buNone/>
                </a:pPr>
                <a:r>
                  <a:rPr kumimoji="0" lang="en-US" sz="2000">
                    <a:latin typeface="Times New Roman" charset="0"/>
                  </a:rPr>
                  <a:t>612 – Giành một phần tự do khi Ni-ni-ve sụp đổ – 607 – Đột kích Giu-đa cho Ba-by-lôn</a:t>
                </a:r>
              </a:p>
            </p:txBody>
          </p:sp>
          <p:sp>
            <p:nvSpPr>
              <p:cNvPr id="172080" name="Rectangle 67"/>
              <p:cNvSpPr>
                <a:spLocks noChangeArrowheads="1"/>
              </p:cNvSpPr>
              <p:nvPr/>
            </p:nvSpPr>
            <p:spPr bwMode="auto">
              <a:xfrm>
                <a:off x="0" y="2507"/>
                <a:ext cx="3758" cy="394"/>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72069" name="Group 68"/>
            <p:cNvGrpSpPr>
              <a:grpSpLocks/>
            </p:cNvGrpSpPr>
            <p:nvPr/>
          </p:nvGrpSpPr>
          <p:grpSpPr bwMode="auto">
            <a:xfrm>
              <a:off x="1001" y="3522"/>
              <a:ext cx="1202" cy="606"/>
              <a:chOff x="0" y="2901"/>
              <a:chExt cx="1202" cy="606"/>
            </a:xfrm>
          </p:grpSpPr>
          <p:sp>
            <p:nvSpPr>
              <p:cNvPr id="172077" name="Rectangle 69"/>
              <p:cNvSpPr>
                <a:spLocks noChangeArrowheads="1"/>
              </p:cNvSpPr>
              <p:nvPr/>
            </p:nvSpPr>
            <p:spPr bwMode="auto">
              <a:xfrm>
                <a:off x="0" y="2901"/>
                <a:ext cx="1202" cy="6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lnSpc>
                    <a:spcPct val="70000"/>
                  </a:lnSpc>
                  <a:spcBef>
                    <a:spcPct val="0"/>
                  </a:spcBef>
                  <a:buFontTx/>
                  <a:buNone/>
                </a:pPr>
                <a:r>
                  <a:rPr kumimoji="0" lang="en-US" sz="2000">
                    <a:latin typeface="Times New Roman" charset="0"/>
                  </a:rPr>
                  <a:t>605 – Bị Nê-bu-cát-nết-sa khuất phục</a:t>
                </a:r>
              </a:p>
              <a:p>
                <a:pPr algn="ctr">
                  <a:lnSpc>
                    <a:spcPct val="70000"/>
                  </a:lnSpc>
                  <a:spcBef>
                    <a:spcPct val="0"/>
                  </a:spcBef>
                  <a:buFontTx/>
                  <a:buNone/>
                </a:pPr>
                <a:r>
                  <a:rPr kumimoji="0" lang="en-US" sz="2000">
                    <a:latin typeface="Times New Roman" charset="0"/>
                  </a:rPr>
                  <a:t>581 – nổi loạn &amp; và bị chinh phục</a:t>
                </a:r>
              </a:p>
            </p:txBody>
          </p:sp>
          <p:sp>
            <p:nvSpPr>
              <p:cNvPr id="172078" name="Rectangle 70"/>
              <p:cNvSpPr>
                <a:spLocks noChangeArrowheads="1"/>
              </p:cNvSpPr>
              <p:nvPr/>
            </p:nvSpPr>
            <p:spPr bwMode="auto">
              <a:xfrm>
                <a:off x="0" y="2901"/>
                <a:ext cx="1202" cy="60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72070" name="Group 71"/>
            <p:cNvGrpSpPr>
              <a:grpSpLocks/>
            </p:cNvGrpSpPr>
            <p:nvPr/>
          </p:nvGrpSpPr>
          <p:grpSpPr bwMode="auto">
            <a:xfrm>
              <a:off x="2203" y="3522"/>
              <a:ext cx="1203" cy="606"/>
              <a:chOff x="1202" y="2901"/>
              <a:chExt cx="1203" cy="606"/>
            </a:xfrm>
          </p:grpSpPr>
          <p:sp>
            <p:nvSpPr>
              <p:cNvPr id="172075" name="Rectangle 72"/>
              <p:cNvSpPr>
                <a:spLocks noChangeArrowheads="1"/>
              </p:cNvSpPr>
              <p:nvPr/>
            </p:nvSpPr>
            <p:spPr bwMode="auto">
              <a:xfrm>
                <a:off x="1202" y="2901"/>
                <a:ext cx="1203" cy="6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spcBef>
                    <a:spcPct val="0"/>
                  </a:spcBef>
                  <a:buFontTx/>
                  <a:buNone/>
                </a:pPr>
                <a:r>
                  <a:rPr kumimoji="0" lang="en-US" sz="2000">
                    <a:latin typeface="Times New Roman" charset="0"/>
                  </a:rPr>
                  <a:t>581 – Vua Ba-a-li nổi loạn &amp; bị chinh phục</a:t>
                </a:r>
              </a:p>
            </p:txBody>
          </p:sp>
          <p:sp>
            <p:nvSpPr>
              <p:cNvPr id="172076" name="Rectangle 73"/>
              <p:cNvSpPr>
                <a:spLocks noChangeArrowheads="1"/>
              </p:cNvSpPr>
              <p:nvPr/>
            </p:nvSpPr>
            <p:spPr bwMode="auto">
              <a:xfrm>
                <a:off x="1202" y="2901"/>
                <a:ext cx="1203" cy="60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172071" name="Group 74"/>
            <p:cNvGrpSpPr>
              <a:grpSpLocks/>
            </p:cNvGrpSpPr>
            <p:nvPr/>
          </p:nvGrpSpPr>
          <p:grpSpPr bwMode="auto">
            <a:xfrm>
              <a:off x="3408" y="3522"/>
              <a:ext cx="1203" cy="606"/>
              <a:chOff x="2405" y="2901"/>
              <a:chExt cx="1353" cy="606"/>
            </a:xfrm>
          </p:grpSpPr>
          <p:sp>
            <p:nvSpPr>
              <p:cNvPr id="172073" name="Rectangle 75"/>
              <p:cNvSpPr>
                <a:spLocks noChangeArrowheads="1"/>
              </p:cNvSpPr>
              <p:nvPr/>
            </p:nvSpPr>
            <p:spPr bwMode="auto">
              <a:xfrm>
                <a:off x="2405" y="2901"/>
                <a:ext cx="1353" cy="6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spcBef>
                    <a:spcPct val="0"/>
                  </a:spcBef>
                  <a:buFontTx/>
                  <a:buNone/>
                </a:pPr>
                <a:r>
                  <a:rPr kumimoji="0" lang="en-US" sz="2000">
                    <a:latin typeface="Times New Roman" charset="0"/>
                  </a:rPr>
                  <a:t>601 – trở thành nước triều cống cho Ba-by-lôn</a:t>
                </a:r>
              </a:p>
            </p:txBody>
          </p:sp>
          <p:sp>
            <p:nvSpPr>
              <p:cNvPr id="172074" name="Rectangle 76"/>
              <p:cNvSpPr>
                <a:spLocks noChangeArrowheads="1"/>
              </p:cNvSpPr>
              <p:nvPr/>
            </p:nvSpPr>
            <p:spPr bwMode="auto">
              <a:xfrm>
                <a:off x="2405" y="2901"/>
                <a:ext cx="1353" cy="60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sp>
          <p:nvSpPr>
            <p:cNvPr id="172072" name="Line 77"/>
            <p:cNvSpPr>
              <a:spLocks noChangeShapeType="1"/>
            </p:cNvSpPr>
            <p:nvPr/>
          </p:nvSpPr>
          <p:spPr bwMode="auto">
            <a:xfrm>
              <a:off x="3416" y="2729"/>
              <a:ext cx="1192"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r>
              <a:rPr lang="en-US" b="1">
                <a:latin typeface="Arial" charset="0"/>
                <a:ea typeface="ＭＳ Ｐゴシック" charset="0"/>
              </a:rPr>
              <a:t>Tổng hợp</a:t>
            </a:r>
          </a:p>
        </p:txBody>
      </p:sp>
      <p:sp>
        <p:nvSpPr>
          <p:cNvPr id="173059" name="Text Box 4"/>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274</a:t>
            </a:r>
          </a:p>
        </p:txBody>
      </p:sp>
      <p:sp>
        <p:nvSpPr>
          <p:cNvPr id="28678" name="Text Box 6"/>
          <p:cNvSpPr txBox="1">
            <a:spLocks noChangeArrowheads="1"/>
          </p:cNvSpPr>
          <p:nvPr/>
        </p:nvSpPr>
        <p:spPr bwMode="auto">
          <a:xfrm rot="-2006103">
            <a:off x="-838200" y="4821238"/>
            <a:ext cx="5791200" cy="588962"/>
          </a:xfrm>
          <a:prstGeom prst="rect">
            <a:avLst/>
          </a:prstGeom>
          <a:solidFill>
            <a:srgbClr val="000000"/>
          </a:solidFill>
          <a:ln w="9525">
            <a:solidFill>
              <a:srgbClr val="000000"/>
            </a:solidFill>
            <a:miter lim="800000"/>
            <a:headEnd/>
            <a:tailEnd/>
          </a:ln>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1" hangingPunct="1">
              <a:lnSpc>
                <a:spcPct val="100000"/>
              </a:lnSpc>
              <a:spcBef>
                <a:spcPct val="0"/>
              </a:spcBef>
              <a:buFontTx/>
              <a:buNone/>
            </a:pPr>
            <a:r>
              <a:rPr kumimoji="0" lang="en-US" altLang="zh-CN" sz="3200">
                <a:solidFill>
                  <a:srgbClr val="FFFFFF"/>
                </a:solidFill>
                <a:latin typeface="Times New Roman" charset="0"/>
                <a:ea typeface="SimSun" charset="0"/>
                <a:cs typeface="SimSun" charset="0"/>
              </a:rPr>
              <a:t>1—9	Sa-lô-môn</a:t>
            </a:r>
          </a:p>
        </p:txBody>
      </p:sp>
      <p:sp>
        <p:nvSpPr>
          <p:cNvPr id="173061" name="Text Box 7"/>
          <p:cNvSpPr txBox="1">
            <a:spLocks noChangeArrowheads="1"/>
          </p:cNvSpPr>
          <p:nvPr/>
        </p:nvSpPr>
        <p:spPr bwMode="auto">
          <a:xfrm>
            <a:off x="762000" y="1981200"/>
            <a:ext cx="7543800" cy="588963"/>
          </a:xfrm>
          <a:prstGeom prst="rect">
            <a:avLst/>
          </a:prstGeom>
          <a:solidFill>
            <a:srgbClr val="FFFFFF"/>
          </a:solidFill>
          <a:ln w="9525">
            <a:solidFill>
              <a:srgbClr val="000000"/>
            </a:solidFill>
            <a:miter lim="800000"/>
            <a:headEnd/>
            <a:tailEnd/>
          </a:ln>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1" hangingPunct="1">
              <a:lnSpc>
                <a:spcPct val="100000"/>
              </a:lnSpc>
              <a:spcBef>
                <a:spcPct val="0"/>
              </a:spcBef>
              <a:buFontTx/>
              <a:buNone/>
            </a:pPr>
            <a:r>
              <a:rPr kumimoji="0" lang="en-US" altLang="zh-CN" sz="3200">
                <a:solidFill>
                  <a:srgbClr val="000000"/>
                </a:solidFill>
                <a:latin typeface="Times New Roman" charset="0"/>
                <a:ea typeface="SimSun" charset="0"/>
                <a:cs typeface="SimSun" charset="0"/>
              </a:rPr>
              <a:t>Dòng dõi Đa-vít được bảo tồn</a:t>
            </a:r>
          </a:p>
        </p:txBody>
      </p:sp>
      <p:sp>
        <p:nvSpPr>
          <p:cNvPr id="28680" name="Text Box 8"/>
          <p:cNvSpPr txBox="1">
            <a:spLocks noChangeArrowheads="1"/>
          </p:cNvSpPr>
          <p:nvPr/>
        </p:nvSpPr>
        <p:spPr bwMode="auto">
          <a:xfrm rot="1841983">
            <a:off x="3733800" y="4724400"/>
            <a:ext cx="5867400" cy="588963"/>
          </a:xfrm>
          <a:prstGeom prst="rect">
            <a:avLst/>
          </a:prstGeom>
          <a:solidFill>
            <a:srgbClr val="000000"/>
          </a:solidFill>
          <a:ln w="9525">
            <a:solidFill>
              <a:srgbClr val="000000"/>
            </a:solidFill>
            <a:miter lim="800000"/>
            <a:headEnd/>
            <a:tailEnd/>
          </a:ln>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1" hangingPunct="1">
              <a:lnSpc>
                <a:spcPct val="100000"/>
              </a:lnSpc>
              <a:spcBef>
                <a:spcPct val="0"/>
              </a:spcBef>
              <a:buFontTx/>
              <a:buNone/>
            </a:pPr>
            <a:r>
              <a:rPr kumimoji="0" lang="en-US" altLang="zh-CN" sz="3200">
                <a:solidFill>
                  <a:srgbClr val="FFFFFF"/>
                </a:solidFill>
                <a:latin typeface="Times New Roman" charset="0"/>
                <a:ea typeface="SimSun" charset="0"/>
                <a:cs typeface="SimSun" charset="0"/>
              </a:rPr>
              <a:t>10—36	Triều đại Đa-vít</a:t>
            </a:r>
          </a:p>
        </p:txBody>
      </p:sp>
      <p:pic>
        <p:nvPicPr>
          <p:cNvPr id="28681" name="Picture 9" descr="j03117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938" y="2590800"/>
            <a:ext cx="93186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wipe(down)">
                                      <p:cBhvr>
                                        <p:cTn id="7" dur="500"/>
                                        <p:tgtEl>
                                          <p:spTgt spid="286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ntr" presetSubtype="0" fill="hold" nodeType="clickEffect">
                                  <p:stCondLst>
                                    <p:cond delay="0"/>
                                  </p:stCondLst>
                                  <p:childTnLst>
                                    <p:set>
                                      <p:cBhvr>
                                        <p:cTn id="11" dur="1" fill="hold">
                                          <p:stCondLst>
                                            <p:cond delay="0"/>
                                          </p:stCondLst>
                                        </p:cTn>
                                        <p:tgtEl>
                                          <p:spTgt spid="28681"/>
                                        </p:tgtEl>
                                        <p:attrNameLst>
                                          <p:attrName>style.visibility</p:attrName>
                                        </p:attrNameLst>
                                      </p:cBhvr>
                                      <p:to>
                                        <p:strVal val="visible"/>
                                      </p:to>
                                    </p:set>
                                    <p:animEffect transition="in" filter="fade">
                                      <p:cBhvr>
                                        <p:cTn id="12" dur="2000"/>
                                        <p:tgtEl>
                                          <p:spTgt spid="28681"/>
                                        </p:tgtEl>
                                      </p:cBhvr>
                                    </p:animEffect>
                                    <p:anim calcmode="lin" valueType="num">
                                      <p:cBhvr>
                                        <p:cTn id="13" dur="2000" fill="hold"/>
                                        <p:tgtEl>
                                          <p:spTgt spid="28681"/>
                                        </p:tgtEl>
                                        <p:attrNameLst>
                                          <p:attrName>style.rotation</p:attrName>
                                        </p:attrNameLst>
                                      </p:cBhvr>
                                      <p:tavLst>
                                        <p:tav tm="0">
                                          <p:val>
                                            <p:fltVal val="720"/>
                                          </p:val>
                                        </p:tav>
                                        <p:tav tm="100000">
                                          <p:val>
                                            <p:fltVal val="0"/>
                                          </p:val>
                                        </p:tav>
                                      </p:tavLst>
                                    </p:anim>
                                    <p:anim calcmode="lin" valueType="num">
                                      <p:cBhvr>
                                        <p:cTn id="14" dur="2000" fill="hold"/>
                                        <p:tgtEl>
                                          <p:spTgt spid="28681"/>
                                        </p:tgtEl>
                                        <p:attrNameLst>
                                          <p:attrName>ppt_h</p:attrName>
                                        </p:attrNameLst>
                                      </p:cBhvr>
                                      <p:tavLst>
                                        <p:tav tm="0">
                                          <p:val>
                                            <p:fltVal val="0"/>
                                          </p:val>
                                        </p:tav>
                                        <p:tav tm="100000">
                                          <p:val>
                                            <p:strVal val="#ppt_h"/>
                                          </p:val>
                                        </p:tav>
                                      </p:tavLst>
                                    </p:anim>
                                    <p:anim calcmode="lin" valueType="num">
                                      <p:cBhvr>
                                        <p:cTn id="15" dur="2000" fill="hold"/>
                                        <p:tgtEl>
                                          <p:spTgt spid="28681"/>
                                        </p:tgtEl>
                                        <p:attrNameLst>
                                          <p:attrName>ppt_w</p:attrName>
                                        </p:attrNameLst>
                                      </p:cBhvr>
                                      <p:tavLst>
                                        <p:tav tm="0">
                                          <p:val>
                                            <p:fltVal val="0"/>
                                          </p:val>
                                        </p:tav>
                                        <p:tav tm="100000">
                                          <p:val>
                                            <p:strVal val="#ppt_w"/>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8680"/>
                                        </p:tgtEl>
                                        <p:attrNameLst>
                                          <p:attrName>style.visibility</p:attrName>
                                        </p:attrNameLst>
                                      </p:cBhvr>
                                      <p:to>
                                        <p:strVal val="visible"/>
                                      </p:to>
                                    </p:set>
                                    <p:animEffect transition="in" filter="wipe(up)">
                                      <p:cBhvr>
                                        <p:cTn id="20" dur="500"/>
                                        <p:tgtEl>
                                          <p:spTgt spid="28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autoUpdateAnimBg="0"/>
      <p:bldP spid="28680"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ChangeArrowheads="1"/>
          </p:cNvSpPr>
          <p:nvPr>
            <p:ph type="title"/>
          </p:nvPr>
        </p:nvSpPr>
        <p:spPr/>
        <p:txBody>
          <a:bodyPr/>
          <a:lstStyle/>
          <a:p>
            <a:pPr eaLnBrk="1" hangingPunct="1"/>
            <a:endParaRPr lang="en-US">
              <a:latin typeface="Times New Roman" charset="0"/>
            </a:endParaRPr>
          </a:p>
        </p:txBody>
      </p:sp>
      <p:sp>
        <p:nvSpPr>
          <p:cNvPr id="174082" name="Rectangle 3"/>
          <p:cNvSpPr>
            <a:spLocks noGrp="1" noChangeArrowheads="1"/>
          </p:cNvSpPr>
          <p:nvPr>
            <p:ph type="body" idx="1"/>
          </p:nvPr>
        </p:nvSpPr>
        <p:spPr/>
        <p:txBody>
          <a:bodyPr/>
          <a:lstStyle/>
          <a:p>
            <a:pPr eaLnBrk="1" hangingPunct="1"/>
            <a:endParaRPr lang="en-US">
              <a:latin typeface="Times New Roman"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err="1" smtClean="0"/>
              <a:t>Cựu</a:t>
            </a:r>
            <a:r>
              <a:rPr lang="en-US" sz="2800" b="1" dirty="0" smtClean="0"/>
              <a:t> </a:t>
            </a:r>
            <a:r>
              <a:rPr lang="en-US" sz="2800" b="1" dirty="0" err="1" smtClean="0"/>
              <a:t>Ước</a:t>
            </a:r>
            <a:r>
              <a:rPr lang="en-US" sz="2800" b="1" dirty="0" smtClean="0"/>
              <a:t> </a:t>
            </a:r>
            <a:r>
              <a:rPr lang="en-US" sz="2800" b="1" dirty="0" err="1" smtClean="0"/>
              <a:t>Lược</a:t>
            </a:r>
            <a:r>
              <a:rPr lang="en-US" sz="2800" b="1" dirty="0" smtClean="0"/>
              <a:t> </a:t>
            </a:r>
            <a:r>
              <a:rPr lang="en-US" sz="2800" b="1" dirty="0" err="1" smtClean="0"/>
              <a:t>Khảo</a:t>
            </a:r>
            <a:r>
              <a:rPr lang="en-US" sz="2800" b="1" dirty="0" smtClean="0"/>
              <a:t>—</a:t>
            </a:r>
            <a:r>
              <a:rPr lang="en-US" sz="2800" b="1" dirty="0" smtClean="0">
                <a:latin typeface="Arial" charset="0"/>
                <a:ea typeface="ＭＳ Ｐゴシック" charset="0"/>
                <a:cs typeface="ＭＳ Ｐゴシック" charset="0"/>
              </a:rPr>
              <a:t>biblestudydownloads.com</a:t>
            </a:r>
            <a:endParaRPr lang="en-US" sz="1050" b="1" dirty="0">
              <a:latin typeface="Arial" charset="0"/>
              <a:ea typeface="ＭＳ Ｐゴシック" charset="0"/>
              <a:cs typeface="ＭＳ Ｐゴシック" charset="0"/>
            </a:endParaRPr>
          </a:p>
        </p:txBody>
      </p:sp>
      <p:pic>
        <p:nvPicPr>
          <p:cNvPr id="175106"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1042988" y="1100138"/>
            <a:ext cx="671195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Rectangle 1026"/>
          <p:cNvSpPr txBox="1">
            <a:spLocks noChangeArrowheads="1"/>
          </p:cNvSpPr>
          <p:nvPr/>
        </p:nvSpPr>
        <p:spPr bwMode="auto">
          <a:xfrm>
            <a:off x="0" y="0"/>
            <a:ext cx="91440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1" hangingPunct="1">
              <a:lnSpc>
                <a:spcPct val="100000"/>
              </a:lnSpc>
              <a:spcBef>
                <a:spcPct val="0"/>
              </a:spcBef>
              <a:buFontTx/>
              <a:buNone/>
            </a:pPr>
            <a:r>
              <a:rPr kumimoji="0" lang="en-US" sz="4000">
                <a:solidFill>
                  <a:srgbClr val="FFFFFF"/>
                </a:solidFill>
                <a:latin typeface="Arial" charset="0"/>
              </a:rPr>
              <a:t>Tải Về Tài Liệu </a:t>
            </a:r>
          </a:p>
          <a:p>
            <a:pPr algn="ctr" eaLnBrk="1" hangingPunct="1">
              <a:lnSpc>
                <a:spcPct val="100000"/>
              </a:lnSpc>
              <a:spcBef>
                <a:spcPct val="0"/>
              </a:spcBef>
              <a:buFontTx/>
              <a:buNone/>
            </a:pPr>
            <a:r>
              <a:rPr kumimoji="0" lang="en-US" sz="4000">
                <a:solidFill>
                  <a:srgbClr val="FFFFFF"/>
                </a:solidFill>
                <a:latin typeface="Arial" charset="0"/>
              </a:rPr>
              <a:t>Nghiên Cứu Kinh Thánh</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83" name="Rectangle 39"/>
          <p:cNvSpPr>
            <a:spLocks noChangeArrowheads="1"/>
          </p:cNvSpPr>
          <p:nvPr/>
        </p:nvSpPr>
        <p:spPr bwMode="auto">
          <a:xfrm>
            <a:off x="76200" y="0"/>
            <a:ext cx="1828800" cy="1828800"/>
          </a:xfrm>
          <a:prstGeom prst="rect">
            <a:avLst/>
          </a:prstGeom>
          <a:noFill/>
          <a:ln w="9525">
            <a:noFill/>
            <a:miter lim="800000"/>
            <a:headEnd/>
            <a:tailEnd/>
          </a:ln>
          <a:effectLst/>
        </p:spPr>
        <p:txBody>
          <a:bodyPr lIns="92075" tIns="46038" rIns="92075" bIns="46038" anchor="ctr"/>
          <a:lstStyle/>
          <a:p>
            <a:pPr eaLnBrk="1" hangingPunct="1">
              <a:lnSpc>
                <a:spcPct val="100000"/>
              </a:lnSpc>
              <a:spcBef>
                <a:spcPct val="0"/>
              </a:spcBef>
              <a:buFontTx/>
              <a:buNone/>
              <a:defRPr/>
            </a:pPr>
            <a:r>
              <a:rPr kumimoji="0" lang="en-US" sz="4400">
                <a:solidFill>
                  <a:schemeClr val="tx2"/>
                </a:solidFill>
                <a:effectLst>
                  <a:outerShdw blurRad="38100" dist="38100" dir="2700000" algn="tl">
                    <a:srgbClr val="000000"/>
                  </a:outerShdw>
                </a:effectLst>
                <a:latin typeface="Times New Roman" charset="0"/>
                <a:cs typeface="Times New Roman" charset="0"/>
              </a:rPr>
              <a:t>Từ khóa</a:t>
            </a:r>
          </a:p>
        </p:txBody>
      </p:sp>
      <p:sp>
        <p:nvSpPr>
          <p:cNvPr id="111618" name="Text Box 40"/>
          <p:cNvSpPr txBox="1">
            <a:spLocks noChangeArrowheads="1"/>
          </p:cNvSpPr>
          <p:nvPr/>
        </p:nvSpPr>
        <p:spPr bwMode="auto">
          <a:xfrm>
            <a:off x="8259763" y="152400"/>
            <a:ext cx="731837" cy="4572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latin typeface="Times New Roman" charset="0"/>
              </a:rPr>
              <a:t>271</a:t>
            </a:r>
          </a:p>
        </p:txBody>
      </p:sp>
      <p:sp>
        <p:nvSpPr>
          <p:cNvPr id="108585" name="WordArt 41"/>
          <p:cNvSpPr>
            <a:spLocks noChangeArrowheads="1" noChangeShapeType="1" noTextEdit="1"/>
          </p:cNvSpPr>
          <p:nvPr/>
        </p:nvSpPr>
        <p:spPr bwMode="auto">
          <a:xfrm rot="-397442">
            <a:off x="1304925" y="2667000"/>
            <a:ext cx="6534150" cy="1485900"/>
          </a:xfrm>
          <a:prstGeom prst="rect">
            <a:avLst/>
          </a:prstGeom>
        </p:spPr>
        <p:txBody>
          <a:bodyPr wrap="none" fromWordArt="1">
            <a:prstTxWarp prst="textPlain">
              <a:avLst>
                <a:gd name="adj" fmla="val 50000"/>
              </a:avLst>
            </a:prstTxWarp>
          </a:bodyPr>
          <a:lstStyle/>
          <a:p>
            <a:pPr algn="ctr">
              <a:buFontTx/>
              <a:buNone/>
            </a:pPr>
            <a:r>
              <a:rPr lang="en-US" sz="9600" kern="10">
                <a:ln w="19050" cap="sq">
                  <a:solidFill>
                    <a:schemeClr val="bg2"/>
                  </a:solidFill>
                  <a:round/>
                  <a:headEnd type="none" w="sm" len="sm"/>
                  <a:tailEnd type="none" w="sm" len="sm"/>
                </a:ln>
                <a:effectLst>
                  <a:outerShdw blurRad="63500" dist="38099" dir="2700000" algn="ctr" rotWithShape="0">
                    <a:srgbClr val="990000">
                      <a:alpha val="74997"/>
                    </a:srgbClr>
                  </a:outerShdw>
                </a:effectLst>
                <a:latin typeface="Floral"/>
                <a:ea typeface="Floral"/>
                <a:cs typeface="Floral"/>
              </a:rPr>
              <a:t>bảo tồn</a:t>
            </a:r>
          </a:p>
        </p:txBody>
      </p:sp>
    </p:spTree>
  </p:cSld>
  <p:clrMapOvr>
    <a:masterClrMapping/>
  </p:clrMapOvr>
  <p:transition xmlns:p14="http://schemas.microsoft.com/office/powerpoint/2010/main">
    <p:wheel spokes="0"/>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8585"/>
                                        </p:tgtEl>
                                        <p:attrNameLst>
                                          <p:attrName>style.visibility</p:attrName>
                                        </p:attrNameLst>
                                      </p:cBhvr>
                                      <p:to>
                                        <p:strVal val="visible"/>
                                      </p:to>
                                    </p:set>
                                    <p:anim calcmode="lin" valueType="num">
                                      <p:cBhvr>
                                        <p:cTn id="7" dur="1000" fill="hold"/>
                                        <p:tgtEl>
                                          <p:spTgt spid="108585"/>
                                        </p:tgtEl>
                                        <p:attrNameLst>
                                          <p:attrName>ppt_w</p:attrName>
                                        </p:attrNameLst>
                                      </p:cBhvr>
                                      <p:tavLst>
                                        <p:tav tm="0">
                                          <p:val>
                                            <p:fltVal val="0"/>
                                          </p:val>
                                        </p:tav>
                                        <p:tav tm="100000">
                                          <p:val>
                                            <p:strVal val="#ppt_w"/>
                                          </p:val>
                                        </p:tav>
                                      </p:tavLst>
                                    </p:anim>
                                    <p:anim calcmode="lin" valueType="num">
                                      <p:cBhvr>
                                        <p:cTn id="8" dur="1000" fill="hold"/>
                                        <p:tgtEl>
                                          <p:spTgt spid="108585"/>
                                        </p:tgtEl>
                                        <p:attrNameLst>
                                          <p:attrName>ppt_h</p:attrName>
                                        </p:attrNameLst>
                                      </p:cBhvr>
                                      <p:tavLst>
                                        <p:tav tm="0">
                                          <p:val>
                                            <p:fltVal val="0"/>
                                          </p:val>
                                        </p:tav>
                                        <p:tav tm="100000">
                                          <p:val>
                                            <p:strVal val="#ppt_h"/>
                                          </p:val>
                                        </p:tav>
                                      </p:tavLst>
                                    </p:anim>
                                    <p:anim calcmode="lin" valueType="num">
                                      <p:cBhvr>
                                        <p:cTn id="9" dur="1000" fill="hold"/>
                                        <p:tgtEl>
                                          <p:spTgt spid="1085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58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8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ChangeArrowheads="1"/>
          </p:cNvSpPr>
          <p:nvPr/>
        </p:nvSpPr>
        <p:spPr bwMode="auto">
          <a:xfrm>
            <a:off x="746125" y="2366963"/>
            <a:ext cx="7453313" cy="33226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3600">
                <a:solidFill>
                  <a:srgbClr val="FFFFFF"/>
                </a:solidFill>
                <a:latin typeface="Times" charset="0"/>
              </a:rPr>
              <a:t>                   2 Sa-mu-ên 7</a:t>
            </a:r>
            <a:endParaRPr kumimoji="0" lang="en-US" sz="3200">
              <a:solidFill>
                <a:srgbClr val="FFFFFF"/>
              </a:solidFill>
              <a:latin typeface="Times" charset="0"/>
            </a:endParaRPr>
          </a:p>
          <a:p>
            <a:pPr>
              <a:lnSpc>
                <a:spcPct val="100000"/>
              </a:lnSpc>
              <a:spcBef>
                <a:spcPct val="0"/>
              </a:spcBef>
              <a:buFontTx/>
              <a:buNone/>
            </a:pPr>
            <a:r>
              <a:rPr kumimoji="0" lang="en-US" sz="3200">
                <a:solidFill>
                  <a:srgbClr val="FFFFFF"/>
                </a:solidFill>
                <a:latin typeface="Times" charset="0"/>
              </a:rPr>
              <a:t>	</a:t>
            </a:r>
            <a:r>
              <a:rPr kumimoji="0" lang="en-US" sz="3600" baseline="30000">
                <a:solidFill>
                  <a:srgbClr val="FFFFFF"/>
                </a:solidFill>
                <a:latin typeface="Times" charset="0"/>
              </a:rPr>
              <a:t>16</a:t>
            </a:r>
            <a:r>
              <a:rPr kumimoji="0" lang="en-US" sz="3600" i="1">
                <a:solidFill>
                  <a:srgbClr val="00DFCA"/>
                </a:solidFill>
                <a:latin typeface="Times" charset="0"/>
              </a:rPr>
              <a:t>Nhà</a:t>
            </a:r>
            <a:r>
              <a:rPr kumimoji="0" lang="en-US" sz="3600">
                <a:solidFill>
                  <a:srgbClr val="00DFCA"/>
                </a:solidFill>
                <a:latin typeface="Times" charset="0"/>
              </a:rPr>
              <a:t> con sẽ không thiếu người nối dõi, Ta sẽ cho </a:t>
            </a:r>
            <a:r>
              <a:rPr kumimoji="0" lang="en-US" sz="3600" i="1">
                <a:solidFill>
                  <a:srgbClr val="00DFCA"/>
                </a:solidFill>
                <a:latin typeface="Times" charset="0"/>
              </a:rPr>
              <a:t>vương quốc</a:t>
            </a:r>
            <a:r>
              <a:rPr kumimoji="0" lang="en-US" sz="3600">
                <a:solidFill>
                  <a:srgbClr val="00DFCA"/>
                </a:solidFill>
                <a:latin typeface="Times" charset="0"/>
              </a:rPr>
              <a:t> con tồn tại mãi mãi, và Ta sẽ lập </a:t>
            </a:r>
            <a:r>
              <a:rPr kumimoji="0" lang="en-US" sz="3600" i="1">
                <a:solidFill>
                  <a:srgbClr val="00DFCA"/>
                </a:solidFill>
                <a:latin typeface="Times" charset="0"/>
              </a:rPr>
              <a:t>ngôi</a:t>
            </a:r>
            <a:r>
              <a:rPr kumimoji="0" lang="en-US" sz="3600">
                <a:solidFill>
                  <a:srgbClr val="00DFCA"/>
                </a:solidFill>
                <a:latin typeface="Times" charset="0"/>
              </a:rPr>
              <a:t> nước con vững bền đời đời.</a:t>
            </a:r>
            <a:r>
              <a:rPr kumimoji="0" lang="ja-JP" altLang="en-US" sz="3600">
                <a:solidFill>
                  <a:srgbClr val="00DFCA"/>
                </a:solidFill>
                <a:latin typeface="Times" charset="0"/>
              </a:rPr>
              <a:t>”</a:t>
            </a:r>
            <a:endParaRPr kumimoji="0" lang="en-US" altLang="ja-JP" sz="3600">
              <a:solidFill>
                <a:srgbClr val="FFFFFF"/>
              </a:solidFill>
              <a:latin typeface="Times" charset="0"/>
            </a:endParaRPr>
          </a:p>
          <a:p>
            <a:pPr algn="ctr">
              <a:lnSpc>
                <a:spcPct val="100000"/>
              </a:lnSpc>
              <a:spcBef>
                <a:spcPct val="0"/>
              </a:spcBef>
              <a:buFontTx/>
              <a:buNone/>
            </a:pPr>
            <a:endParaRPr kumimoji="0" lang="en-US" sz="3200">
              <a:solidFill>
                <a:srgbClr val="FFFFFF"/>
              </a:solidFill>
              <a:latin typeface="Times" charset="0"/>
            </a:endParaRPr>
          </a:p>
        </p:txBody>
      </p:sp>
      <p:sp>
        <p:nvSpPr>
          <p:cNvPr id="112642" name="Rectangle 3"/>
          <p:cNvSpPr>
            <a:spLocks noChangeArrowheads="1"/>
          </p:cNvSpPr>
          <p:nvPr/>
        </p:nvSpPr>
        <p:spPr bwMode="auto">
          <a:xfrm>
            <a:off x="754063" y="357188"/>
            <a:ext cx="7110412"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2800">
                <a:solidFill>
                  <a:srgbClr val="FAFD00"/>
                </a:solidFill>
                <a:latin typeface="Times" charset="0"/>
              </a:rPr>
              <a:t>                            </a:t>
            </a:r>
          </a:p>
        </p:txBody>
      </p:sp>
      <p:sp>
        <p:nvSpPr>
          <p:cNvPr id="112643" name="Rectangle 4"/>
          <p:cNvSpPr>
            <a:spLocks noChangeArrowheads="1"/>
          </p:cNvSpPr>
          <p:nvPr/>
        </p:nvSpPr>
        <p:spPr bwMode="auto">
          <a:xfrm>
            <a:off x="1636713" y="703263"/>
            <a:ext cx="6059487" cy="11049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100000"/>
              </a:lnSpc>
              <a:spcBef>
                <a:spcPct val="50000"/>
              </a:spcBef>
              <a:buFontTx/>
              <a:buNone/>
            </a:pPr>
            <a:r>
              <a:rPr kumimoji="0" lang="en-US" sz="3600">
                <a:solidFill>
                  <a:srgbClr val="CECECE"/>
                </a:solidFill>
                <a:latin typeface="Times" charset="0"/>
              </a:rPr>
              <a:t>GIAO ƯỚC ĐA-VÍT</a:t>
            </a:r>
            <a:r>
              <a:rPr kumimoji="0" lang="en-US" sz="3600">
                <a:solidFill>
                  <a:srgbClr val="FFD34A"/>
                </a:solidFill>
                <a:latin typeface="Times" charset="0"/>
              </a:rPr>
              <a:t> </a:t>
            </a:r>
            <a:endParaRPr kumimoji="0" lang="en-US" sz="3600">
              <a:solidFill>
                <a:srgbClr val="FFFFFF"/>
              </a:solidFill>
              <a:latin typeface="Times" charset="0"/>
            </a:endParaRPr>
          </a:p>
          <a:p>
            <a:pPr algn="ctr">
              <a:lnSpc>
                <a:spcPct val="100000"/>
              </a:lnSpc>
              <a:spcBef>
                <a:spcPct val="50000"/>
              </a:spcBef>
              <a:buFontTx/>
              <a:buNone/>
            </a:pPr>
            <a:r>
              <a:rPr kumimoji="0" lang="en-US" sz="2000">
                <a:solidFill>
                  <a:srgbClr val="FFFFFF"/>
                </a:solidFill>
                <a:latin typeface="Times" charset="0"/>
              </a:rPr>
              <a:t>CÓ BA ĐIỀU BẢO ĐẢM </a:t>
            </a:r>
            <a:endParaRPr kumimoji="0" lang="en-US" sz="3600">
              <a:solidFill>
                <a:srgbClr val="FFFFFF"/>
              </a:solidFill>
              <a:latin typeface="Times" charset="0"/>
            </a:endParaRPr>
          </a:p>
        </p:txBody>
      </p:sp>
      <p:sp>
        <p:nvSpPr>
          <p:cNvPr id="448543" name="Text Box 31"/>
          <p:cNvSpPr txBox="1">
            <a:spLocks noChangeArrowheads="1"/>
          </p:cNvSpPr>
          <p:nvPr/>
        </p:nvSpPr>
        <p:spPr bwMode="auto">
          <a:xfrm>
            <a:off x="1970088" y="2911475"/>
            <a:ext cx="10207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3600" i="1" u="sng">
                <a:solidFill>
                  <a:srgbClr val="FFCC00"/>
                </a:solidFill>
                <a:latin typeface="Times" charset="0"/>
              </a:rPr>
              <a:t>Nhà</a:t>
            </a:r>
          </a:p>
        </p:txBody>
      </p:sp>
      <p:sp>
        <p:nvSpPr>
          <p:cNvPr id="448545" name="Text Box 33"/>
          <p:cNvSpPr txBox="1">
            <a:spLocks noChangeArrowheads="1"/>
          </p:cNvSpPr>
          <p:nvPr/>
        </p:nvSpPr>
        <p:spPr bwMode="auto">
          <a:xfrm>
            <a:off x="4297363" y="3471863"/>
            <a:ext cx="29987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3600" i="1" u="sng">
                <a:solidFill>
                  <a:srgbClr val="FFCC00"/>
                </a:solidFill>
                <a:latin typeface="Times" charset="0"/>
              </a:rPr>
              <a:t>vương quốc</a:t>
            </a:r>
          </a:p>
        </p:txBody>
      </p:sp>
      <p:sp>
        <p:nvSpPr>
          <p:cNvPr id="448546" name="Text Box 34"/>
          <p:cNvSpPr txBox="1">
            <a:spLocks noChangeArrowheads="1"/>
          </p:cNvSpPr>
          <p:nvPr/>
        </p:nvSpPr>
        <p:spPr bwMode="auto">
          <a:xfrm>
            <a:off x="2195513" y="4029075"/>
            <a:ext cx="19478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3600">
                <a:solidFill>
                  <a:srgbClr val="FF3300"/>
                </a:solidFill>
                <a:latin typeface="Times" charset="0"/>
              </a:rPr>
              <a:t>mãi mãi</a:t>
            </a:r>
          </a:p>
        </p:txBody>
      </p:sp>
      <p:sp>
        <p:nvSpPr>
          <p:cNvPr id="448547" name="Text Box 35"/>
          <p:cNvSpPr txBox="1">
            <a:spLocks noChangeArrowheads="1"/>
          </p:cNvSpPr>
          <p:nvPr/>
        </p:nvSpPr>
        <p:spPr bwMode="auto">
          <a:xfrm>
            <a:off x="6464300" y="4019550"/>
            <a:ext cx="1511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3600" i="1" u="sng">
                <a:solidFill>
                  <a:srgbClr val="FFCC00"/>
                </a:solidFill>
                <a:latin typeface="Times" charset="0"/>
              </a:rPr>
              <a:t>ngôi</a:t>
            </a:r>
          </a:p>
        </p:txBody>
      </p:sp>
      <p:sp>
        <p:nvSpPr>
          <p:cNvPr id="448548" name="Text Box 36"/>
          <p:cNvSpPr txBox="1">
            <a:spLocks noChangeArrowheads="1"/>
          </p:cNvSpPr>
          <p:nvPr/>
        </p:nvSpPr>
        <p:spPr bwMode="auto">
          <a:xfrm>
            <a:off x="4800600" y="4554538"/>
            <a:ext cx="1822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3600">
                <a:solidFill>
                  <a:srgbClr val="FF3300"/>
                </a:solidFill>
                <a:latin typeface="Times" charset="0"/>
              </a:rPr>
              <a:t>đời đời</a:t>
            </a:r>
          </a:p>
        </p:txBody>
      </p:sp>
      <p:sp>
        <p:nvSpPr>
          <p:cNvPr id="112649" name="Freeform 76"/>
          <p:cNvSpPr>
            <a:spLocks/>
          </p:cNvSpPr>
          <p:nvPr/>
        </p:nvSpPr>
        <p:spPr bwMode="auto">
          <a:xfrm>
            <a:off x="8793163" y="35623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50" name="AutoShape 77"/>
          <p:cNvSpPr>
            <a:spLocks noChangeArrowheads="1"/>
          </p:cNvSpPr>
          <p:nvPr/>
        </p:nvSpPr>
        <p:spPr bwMode="auto">
          <a:xfrm>
            <a:off x="8026400" y="3448050"/>
            <a:ext cx="744538" cy="282575"/>
          </a:xfrm>
          <a:prstGeom prst="roundRect">
            <a:avLst>
              <a:gd name="adj" fmla="val 16667"/>
            </a:avLst>
          </a:prstGeom>
          <a:solidFill>
            <a:srgbClr val="E7EC26"/>
          </a:solidFill>
          <a:ln w="38100">
            <a:solidFill>
              <a:schemeClr val="bg2"/>
            </a:solidFill>
            <a:round/>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12651" name="Rectangle 78"/>
          <p:cNvSpPr>
            <a:spLocks noChangeArrowheads="1"/>
          </p:cNvSpPr>
          <p:nvPr/>
        </p:nvSpPr>
        <p:spPr bwMode="auto">
          <a:xfrm>
            <a:off x="8027988" y="3608388"/>
            <a:ext cx="971550" cy="1671637"/>
          </a:xfrm>
          <a:prstGeom prst="rect">
            <a:avLst/>
          </a:prstGeom>
          <a:solidFill>
            <a:srgbClr val="FFFF00"/>
          </a:solidFill>
          <a:ln w="38100">
            <a:solidFill>
              <a:srgbClr val="000000"/>
            </a:solidFill>
            <a:miter lim="800000"/>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12652" name="Line 79"/>
          <p:cNvSpPr>
            <a:spLocks noChangeShapeType="1"/>
          </p:cNvSpPr>
          <p:nvPr/>
        </p:nvSpPr>
        <p:spPr bwMode="auto">
          <a:xfrm>
            <a:off x="8086725" y="376555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53" name="Rectangle 80"/>
          <p:cNvSpPr>
            <a:spLocks noChangeArrowheads="1"/>
          </p:cNvSpPr>
          <p:nvPr/>
        </p:nvSpPr>
        <p:spPr bwMode="auto">
          <a:xfrm>
            <a:off x="8399463" y="3556000"/>
            <a:ext cx="355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12654" name="Rectangle 81"/>
          <p:cNvSpPr>
            <a:spLocks noChangeArrowheads="1"/>
          </p:cNvSpPr>
          <p:nvPr/>
        </p:nvSpPr>
        <p:spPr bwMode="auto">
          <a:xfrm>
            <a:off x="8054975" y="3533775"/>
            <a:ext cx="368300" cy="1270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12655" name="Line 82"/>
          <p:cNvSpPr>
            <a:spLocks noChangeShapeType="1"/>
          </p:cNvSpPr>
          <p:nvPr/>
        </p:nvSpPr>
        <p:spPr bwMode="auto">
          <a:xfrm>
            <a:off x="8086725" y="39497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56" name="Line 83"/>
          <p:cNvSpPr>
            <a:spLocks noChangeShapeType="1"/>
          </p:cNvSpPr>
          <p:nvPr/>
        </p:nvSpPr>
        <p:spPr bwMode="auto">
          <a:xfrm>
            <a:off x="8086725" y="41275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57" name="Line 84"/>
          <p:cNvSpPr>
            <a:spLocks noChangeShapeType="1"/>
          </p:cNvSpPr>
          <p:nvPr/>
        </p:nvSpPr>
        <p:spPr bwMode="auto">
          <a:xfrm>
            <a:off x="8086725" y="43053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58" name="Line 85"/>
          <p:cNvSpPr>
            <a:spLocks noChangeShapeType="1"/>
          </p:cNvSpPr>
          <p:nvPr/>
        </p:nvSpPr>
        <p:spPr bwMode="auto">
          <a:xfrm>
            <a:off x="8088313" y="4826000"/>
            <a:ext cx="8207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59" name="Line 86"/>
          <p:cNvSpPr>
            <a:spLocks noChangeShapeType="1"/>
          </p:cNvSpPr>
          <p:nvPr/>
        </p:nvSpPr>
        <p:spPr bwMode="auto">
          <a:xfrm>
            <a:off x="8086725" y="44704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60" name="Line 87"/>
          <p:cNvSpPr>
            <a:spLocks noChangeShapeType="1"/>
          </p:cNvSpPr>
          <p:nvPr/>
        </p:nvSpPr>
        <p:spPr bwMode="auto">
          <a:xfrm>
            <a:off x="8086725" y="50038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61" name="Line 88"/>
          <p:cNvSpPr>
            <a:spLocks noChangeShapeType="1"/>
          </p:cNvSpPr>
          <p:nvPr/>
        </p:nvSpPr>
        <p:spPr bwMode="auto">
          <a:xfrm>
            <a:off x="8086725" y="51816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62" name="Line 89"/>
          <p:cNvSpPr>
            <a:spLocks noChangeShapeType="1"/>
          </p:cNvSpPr>
          <p:nvPr/>
        </p:nvSpPr>
        <p:spPr bwMode="auto">
          <a:xfrm>
            <a:off x="8086725" y="46482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63" name="Line 90"/>
          <p:cNvSpPr>
            <a:spLocks noChangeShapeType="1"/>
          </p:cNvSpPr>
          <p:nvPr/>
        </p:nvSpPr>
        <p:spPr bwMode="auto">
          <a:xfrm>
            <a:off x="8507413" y="4032250"/>
            <a:ext cx="0" cy="118110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64" name="Line 91"/>
          <p:cNvSpPr>
            <a:spLocks noChangeShapeType="1"/>
          </p:cNvSpPr>
          <p:nvPr/>
        </p:nvSpPr>
        <p:spPr bwMode="auto">
          <a:xfrm>
            <a:off x="8494713" y="3962400"/>
            <a:ext cx="19050" cy="52070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65" name="Rectangle 92"/>
          <p:cNvSpPr>
            <a:spLocks noChangeArrowheads="1"/>
          </p:cNvSpPr>
          <p:nvPr/>
        </p:nvSpPr>
        <p:spPr bwMode="auto">
          <a:xfrm>
            <a:off x="7967663" y="3436938"/>
            <a:ext cx="102711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900">
                <a:solidFill>
                  <a:srgbClr val="000000"/>
                </a:solidFill>
                <a:latin typeface="Chicago" charset="0"/>
              </a:rPr>
              <a:t>HOÀNG GIA</a:t>
            </a:r>
          </a:p>
        </p:txBody>
      </p:sp>
      <p:sp>
        <p:nvSpPr>
          <p:cNvPr id="112666" name="Rectangle 93"/>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900">
                <a:solidFill>
                  <a:srgbClr val="000000"/>
                </a:solidFill>
                <a:latin typeface="Helvetica" charset="0"/>
              </a:rPr>
              <a:t>S - Đ - S</a:t>
            </a:r>
          </a:p>
        </p:txBody>
      </p:sp>
      <p:sp>
        <p:nvSpPr>
          <p:cNvPr id="112667" name="Text Box 9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000" b="0">
                <a:solidFill>
                  <a:srgbClr val="FFA27C"/>
                </a:solidFill>
                <a:latin typeface="B VAG Rounded Bold" charset="0"/>
              </a:rPr>
              <a:t> </a:t>
            </a:r>
          </a:p>
        </p:txBody>
      </p:sp>
      <p:sp>
        <p:nvSpPr>
          <p:cNvPr id="448608" name="Rectangle 96"/>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24</a:t>
            </a:r>
          </a:p>
        </p:txBody>
      </p:sp>
      <p:sp>
        <p:nvSpPr>
          <p:cNvPr id="112669"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200">
                <a:solidFill>
                  <a:srgbClr val="FFFFFF"/>
                </a:solidFill>
                <a:latin typeface="Arial" charset="0"/>
              </a:rPr>
              <a:t>Sổ Tay Hướng Dẫn, tr. 32-37</a:t>
            </a:r>
          </a:p>
        </p:txBody>
      </p:sp>
      <p:sp>
        <p:nvSpPr>
          <p:cNvPr id="112670"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600">
                <a:solidFill>
                  <a:srgbClr val="FFFFFF"/>
                </a:solidFill>
                <a:latin typeface="Comic Sans MS" charset="0"/>
              </a:rPr>
              <a:t>5</a:t>
            </a:r>
            <a:endParaRPr kumimoji="0" lang="en-US" sz="1600" b="0">
              <a:solidFill>
                <a:srgbClr val="FFA27C"/>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8543"/>
                                        </p:tgtEl>
                                        <p:attrNameLst>
                                          <p:attrName>style.visibility</p:attrName>
                                        </p:attrNameLst>
                                      </p:cBhvr>
                                      <p:to>
                                        <p:strVal val="visible"/>
                                      </p:to>
                                    </p:set>
                                    <p:anim calcmode="lin" valueType="num">
                                      <p:cBhvr>
                                        <p:cTn id="7" dur="500" fill="hold"/>
                                        <p:tgtEl>
                                          <p:spTgt spid="448543"/>
                                        </p:tgtEl>
                                        <p:attrNameLst>
                                          <p:attrName>ppt_w</p:attrName>
                                        </p:attrNameLst>
                                      </p:cBhvr>
                                      <p:tavLst>
                                        <p:tav tm="0">
                                          <p:val>
                                            <p:fltVal val="0"/>
                                          </p:val>
                                        </p:tav>
                                        <p:tav tm="100000">
                                          <p:val>
                                            <p:strVal val="#ppt_w"/>
                                          </p:val>
                                        </p:tav>
                                      </p:tavLst>
                                    </p:anim>
                                    <p:anim calcmode="lin" valueType="num">
                                      <p:cBhvr>
                                        <p:cTn id="8" dur="500" fill="hold"/>
                                        <p:tgtEl>
                                          <p:spTgt spid="448543"/>
                                        </p:tgtEl>
                                        <p:attrNameLst>
                                          <p:attrName>ppt_h</p:attrName>
                                        </p:attrNameLst>
                                      </p:cBhvr>
                                      <p:tavLst>
                                        <p:tav tm="0">
                                          <p:val>
                                            <p:fltVal val="0"/>
                                          </p:val>
                                        </p:tav>
                                        <p:tav tm="100000">
                                          <p:val>
                                            <p:strVal val="#ppt_h"/>
                                          </p:val>
                                        </p:tav>
                                      </p:tavLst>
                                    </p:anim>
                                    <p:anim calcmode="lin" valueType="num">
                                      <p:cBhvr>
                                        <p:cTn id="9" dur="500" fill="hold"/>
                                        <p:tgtEl>
                                          <p:spTgt spid="448543"/>
                                        </p:tgtEl>
                                        <p:attrNameLst>
                                          <p:attrName>ppt_x</p:attrName>
                                        </p:attrNameLst>
                                      </p:cBhvr>
                                      <p:tavLst>
                                        <p:tav tm="0">
                                          <p:val>
                                            <p:fltVal val="0.5"/>
                                          </p:val>
                                        </p:tav>
                                        <p:tav tm="100000">
                                          <p:val>
                                            <p:strVal val="#ppt_x"/>
                                          </p:val>
                                        </p:tav>
                                      </p:tavLst>
                                    </p:anim>
                                    <p:anim calcmode="lin" valueType="num">
                                      <p:cBhvr>
                                        <p:cTn id="10" dur="500" fill="hold"/>
                                        <p:tgtEl>
                                          <p:spTgt spid="44854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48545"/>
                                        </p:tgtEl>
                                        <p:attrNameLst>
                                          <p:attrName>style.visibility</p:attrName>
                                        </p:attrNameLst>
                                      </p:cBhvr>
                                      <p:to>
                                        <p:strVal val="visible"/>
                                      </p:to>
                                    </p:set>
                                    <p:anim calcmode="lin" valueType="num">
                                      <p:cBhvr>
                                        <p:cTn id="15" dur="500" fill="hold"/>
                                        <p:tgtEl>
                                          <p:spTgt spid="448545"/>
                                        </p:tgtEl>
                                        <p:attrNameLst>
                                          <p:attrName>ppt_w</p:attrName>
                                        </p:attrNameLst>
                                      </p:cBhvr>
                                      <p:tavLst>
                                        <p:tav tm="0">
                                          <p:val>
                                            <p:fltVal val="0"/>
                                          </p:val>
                                        </p:tav>
                                        <p:tav tm="100000">
                                          <p:val>
                                            <p:strVal val="#ppt_w"/>
                                          </p:val>
                                        </p:tav>
                                      </p:tavLst>
                                    </p:anim>
                                    <p:anim calcmode="lin" valueType="num">
                                      <p:cBhvr>
                                        <p:cTn id="16" dur="500" fill="hold"/>
                                        <p:tgtEl>
                                          <p:spTgt spid="448545"/>
                                        </p:tgtEl>
                                        <p:attrNameLst>
                                          <p:attrName>ppt_h</p:attrName>
                                        </p:attrNameLst>
                                      </p:cBhvr>
                                      <p:tavLst>
                                        <p:tav tm="0">
                                          <p:val>
                                            <p:fltVal val="0"/>
                                          </p:val>
                                        </p:tav>
                                        <p:tav tm="100000">
                                          <p:val>
                                            <p:strVal val="#ppt_h"/>
                                          </p:val>
                                        </p:tav>
                                      </p:tavLst>
                                    </p:anim>
                                    <p:anim calcmode="lin" valueType="num">
                                      <p:cBhvr>
                                        <p:cTn id="17" dur="500" fill="hold"/>
                                        <p:tgtEl>
                                          <p:spTgt spid="448545"/>
                                        </p:tgtEl>
                                        <p:attrNameLst>
                                          <p:attrName>ppt_x</p:attrName>
                                        </p:attrNameLst>
                                      </p:cBhvr>
                                      <p:tavLst>
                                        <p:tav tm="0">
                                          <p:val>
                                            <p:fltVal val="0.5"/>
                                          </p:val>
                                        </p:tav>
                                        <p:tav tm="100000">
                                          <p:val>
                                            <p:strVal val="#ppt_x"/>
                                          </p:val>
                                        </p:tav>
                                      </p:tavLst>
                                    </p:anim>
                                    <p:anim calcmode="lin" valueType="num">
                                      <p:cBhvr>
                                        <p:cTn id="18" dur="500" fill="hold"/>
                                        <p:tgtEl>
                                          <p:spTgt spid="44854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48546"/>
                                        </p:tgtEl>
                                        <p:attrNameLst>
                                          <p:attrName>style.visibility</p:attrName>
                                        </p:attrNameLst>
                                      </p:cBhvr>
                                      <p:to>
                                        <p:strVal val="visible"/>
                                      </p:to>
                                    </p:set>
                                    <p:anim calcmode="lin" valueType="num">
                                      <p:cBhvr>
                                        <p:cTn id="23" dur="500" fill="hold"/>
                                        <p:tgtEl>
                                          <p:spTgt spid="448546"/>
                                        </p:tgtEl>
                                        <p:attrNameLst>
                                          <p:attrName>ppt_w</p:attrName>
                                        </p:attrNameLst>
                                      </p:cBhvr>
                                      <p:tavLst>
                                        <p:tav tm="0">
                                          <p:val>
                                            <p:fltVal val="0"/>
                                          </p:val>
                                        </p:tav>
                                        <p:tav tm="100000">
                                          <p:val>
                                            <p:strVal val="#ppt_w"/>
                                          </p:val>
                                        </p:tav>
                                      </p:tavLst>
                                    </p:anim>
                                    <p:anim calcmode="lin" valueType="num">
                                      <p:cBhvr>
                                        <p:cTn id="24" dur="500" fill="hold"/>
                                        <p:tgtEl>
                                          <p:spTgt spid="448546"/>
                                        </p:tgtEl>
                                        <p:attrNameLst>
                                          <p:attrName>ppt_h</p:attrName>
                                        </p:attrNameLst>
                                      </p:cBhvr>
                                      <p:tavLst>
                                        <p:tav tm="0">
                                          <p:val>
                                            <p:fltVal val="0"/>
                                          </p:val>
                                        </p:tav>
                                        <p:tav tm="100000">
                                          <p:val>
                                            <p:strVal val="#ppt_h"/>
                                          </p:val>
                                        </p:tav>
                                      </p:tavLst>
                                    </p:anim>
                                    <p:anim calcmode="lin" valueType="num">
                                      <p:cBhvr>
                                        <p:cTn id="25" dur="500" fill="hold"/>
                                        <p:tgtEl>
                                          <p:spTgt spid="448546"/>
                                        </p:tgtEl>
                                        <p:attrNameLst>
                                          <p:attrName>ppt_x</p:attrName>
                                        </p:attrNameLst>
                                      </p:cBhvr>
                                      <p:tavLst>
                                        <p:tav tm="0">
                                          <p:val>
                                            <p:fltVal val="0.5"/>
                                          </p:val>
                                        </p:tav>
                                        <p:tav tm="100000">
                                          <p:val>
                                            <p:strVal val="#ppt_x"/>
                                          </p:val>
                                        </p:tav>
                                      </p:tavLst>
                                    </p:anim>
                                    <p:anim calcmode="lin" valueType="num">
                                      <p:cBhvr>
                                        <p:cTn id="26" dur="500" fill="hold"/>
                                        <p:tgtEl>
                                          <p:spTgt spid="44854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48547"/>
                                        </p:tgtEl>
                                        <p:attrNameLst>
                                          <p:attrName>style.visibility</p:attrName>
                                        </p:attrNameLst>
                                      </p:cBhvr>
                                      <p:to>
                                        <p:strVal val="visible"/>
                                      </p:to>
                                    </p:set>
                                    <p:anim calcmode="lin" valueType="num">
                                      <p:cBhvr>
                                        <p:cTn id="31" dur="500" fill="hold"/>
                                        <p:tgtEl>
                                          <p:spTgt spid="448547"/>
                                        </p:tgtEl>
                                        <p:attrNameLst>
                                          <p:attrName>ppt_w</p:attrName>
                                        </p:attrNameLst>
                                      </p:cBhvr>
                                      <p:tavLst>
                                        <p:tav tm="0">
                                          <p:val>
                                            <p:fltVal val="0"/>
                                          </p:val>
                                        </p:tav>
                                        <p:tav tm="100000">
                                          <p:val>
                                            <p:strVal val="#ppt_w"/>
                                          </p:val>
                                        </p:tav>
                                      </p:tavLst>
                                    </p:anim>
                                    <p:anim calcmode="lin" valueType="num">
                                      <p:cBhvr>
                                        <p:cTn id="32" dur="500" fill="hold"/>
                                        <p:tgtEl>
                                          <p:spTgt spid="448547"/>
                                        </p:tgtEl>
                                        <p:attrNameLst>
                                          <p:attrName>ppt_h</p:attrName>
                                        </p:attrNameLst>
                                      </p:cBhvr>
                                      <p:tavLst>
                                        <p:tav tm="0">
                                          <p:val>
                                            <p:fltVal val="0"/>
                                          </p:val>
                                        </p:tav>
                                        <p:tav tm="100000">
                                          <p:val>
                                            <p:strVal val="#ppt_h"/>
                                          </p:val>
                                        </p:tav>
                                      </p:tavLst>
                                    </p:anim>
                                    <p:anim calcmode="lin" valueType="num">
                                      <p:cBhvr>
                                        <p:cTn id="33" dur="500" fill="hold"/>
                                        <p:tgtEl>
                                          <p:spTgt spid="448547"/>
                                        </p:tgtEl>
                                        <p:attrNameLst>
                                          <p:attrName>ppt_x</p:attrName>
                                        </p:attrNameLst>
                                      </p:cBhvr>
                                      <p:tavLst>
                                        <p:tav tm="0">
                                          <p:val>
                                            <p:fltVal val="0.5"/>
                                          </p:val>
                                        </p:tav>
                                        <p:tav tm="100000">
                                          <p:val>
                                            <p:strVal val="#ppt_x"/>
                                          </p:val>
                                        </p:tav>
                                      </p:tavLst>
                                    </p:anim>
                                    <p:anim calcmode="lin" valueType="num">
                                      <p:cBhvr>
                                        <p:cTn id="34" dur="500" fill="hold"/>
                                        <p:tgtEl>
                                          <p:spTgt spid="448547"/>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448548"/>
                                        </p:tgtEl>
                                        <p:attrNameLst>
                                          <p:attrName>style.visibility</p:attrName>
                                        </p:attrNameLst>
                                      </p:cBhvr>
                                      <p:to>
                                        <p:strVal val="visible"/>
                                      </p:to>
                                    </p:set>
                                    <p:anim calcmode="lin" valueType="num">
                                      <p:cBhvr>
                                        <p:cTn id="39" dur="500" fill="hold"/>
                                        <p:tgtEl>
                                          <p:spTgt spid="448548"/>
                                        </p:tgtEl>
                                        <p:attrNameLst>
                                          <p:attrName>ppt_w</p:attrName>
                                        </p:attrNameLst>
                                      </p:cBhvr>
                                      <p:tavLst>
                                        <p:tav tm="0">
                                          <p:val>
                                            <p:fltVal val="0"/>
                                          </p:val>
                                        </p:tav>
                                        <p:tav tm="100000">
                                          <p:val>
                                            <p:strVal val="#ppt_w"/>
                                          </p:val>
                                        </p:tav>
                                      </p:tavLst>
                                    </p:anim>
                                    <p:anim calcmode="lin" valueType="num">
                                      <p:cBhvr>
                                        <p:cTn id="40" dur="500" fill="hold"/>
                                        <p:tgtEl>
                                          <p:spTgt spid="448548"/>
                                        </p:tgtEl>
                                        <p:attrNameLst>
                                          <p:attrName>ppt_h</p:attrName>
                                        </p:attrNameLst>
                                      </p:cBhvr>
                                      <p:tavLst>
                                        <p:tav tm="0">
                                          <p:val>
                                            <p:fltVal val="0"/>
                                          </p:val>
                                        </p:tav>
                                        <p:tav tm="100000">
                                          <p:val>
                                            <p:strVal val="#ppt_h"/>
                                          </p:val>
                                        </p:tav>
                                      </p:tavLst>
                                    </p:anim>
                                    <p:anim calcmode="lin" valueType="num">
                                      <p:cBhvr>
                                        <p:cTn id="41" dur="500" fill="hold"/>
                                        <p:tgtEl>
                                          <p:spTgt spid="448548"/>
                                        </p:tgtEl>
                                        <p:attrNameLst>
                                          <p:attrName>ppt_x</p:attrName>
                                        </p:attrNameLst>
                                      </p:cBhvr>
                                      <p:tavLst>
                                        <p:tav tm="0">
                                          <p:val>
                                            <p:fltVal val="0.5"/>
                                          </p:val>
                                        </p:tav>
                                        <p:tav tm="100000">
                                          <p:val>
                                            <p:strVal val="#ppt_x"/>
                                          </p:val>
                                        </p:tav>
                                      </p:tavLst>
                                    </p:anim>
                                    <p:anim calcmode="lin" valueType="num">
                                      <p:cBhvr>
                                        <p:cTn id="42" dur="500" fill="hold"/>
                                        <p:tgtEl>
                                          <p:spTgt spid="4485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43" grpId="0" autoUpdateAnimBg="0"/>
      <p:bldP spid="448545" grpId="0" autoUpdateAnimBg="0"/>
      <p:bldP spid="448546" grpId="0" autoUpdateAnimBg="0"/>
      <p:bldP spid="448547" grpId="0" autoUpdateAnimBg="0"/>
      <p:bldP spid="448548"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14690" name="Rectangle 3"/>
          <p:cNvSpPr>
            <a:spLocks noChangeArrowheads="1"/>
          </p:cNvSpPr>
          <p:nvPr/>
        </p:nvSpPr>
        <p:spPr bwMode="auto">
          <a:xfrm>
            <a:off x="852488" y="612775"/>
            <a:ext cx="7505700" cy="758825"/>
          </a:xfrm>
          <a:prstGeom prst="rect">
            <a:avLst/>
          </a:prstGeom>
          <a:noFill/>
          <a:ln>
            <a:noFill/>
          </a:ln>
          <a:effectLst>
            <a:outerShdw dist="85194"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100000"/>
              </a:lnSpc>
              <a:spcBef>
                <a:spcPct val="0"/>
              </a:spcBef>
              <a:buFontTx/>
              <a:buNone/>
            </a:pPr>
            <a:r>
              <a:rPr kumimoji="0" lang="en-US" sz="4400">
                <a:solidFill>
                  <a:srgbClr val="FAFD00"/>
                </a:solidFill>
                <a:latin typeface="Arial" charset="0"/>
              </a:rPr>
              <a:t>Giao ước Áp-ra-ham</a:t>
            </a:r>
            <a:endParaRPr kumimoji="0" lang="en-US" sz="3600" b="0">
              <a:solidFill>
                <a:srgbClr val="00FF00"/>
              </a:solidFill>
              <a:latin typeface="Arial" charset="0"/>
            </a:endParaRPr>
          </a:p>
        </p:txBody>
      </p:sp>
      <p:sp>
        <p:nvSpPr>
          <p:cNvPr id="114691" name="Rectangle 4"/>
          <p:cNvSpPr>
            <a:spLocks noChangeArrowheads="1"/>
          </p:cNvSpPr>
          <p:nvPr/>
        </p:nvSpPr>
        <p:spPr bwMode="auto">
          <a:xfrm>
            <a:off x="3425825" y="5156200"/>
            <a:ext cx="2205038" cy="95091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lnSpc>
                <a:spcPct val="100000"/>
              </a:lnSpc>
              <a:spcBef>
                <a:spcPct val="0"/>
              </a:spcBef>
              <a:buFontTx/>
              <a:buNone/>
            </a:pPr>
            <a:r>
              <a:rPr kumimoji="0" lang="en-US" sz="2800" i="1">
                <a:solidFill>
                  <a:srgbClr val="00FF00"/>
                </a:solidFill>
                <a:latin typeface="Arial" charset="0"/>
              </a:rPr>
              <a:t>2 Sa-mu-ên</a:t>
            </a:r>
          </a:p>
          <a:p>
            <a:pPr algn="ctr">
              <a:lnSpc>
                <a:spcPct val="100000"/>
              </a:lnSpc>
              <a:spcBef>
                <a:spcPct val="0"/>
              </a:spcBef>
              <a:buFontTx/>
              <a:buNone/>
            </a:pPr>
            <a:r>
              <a:rPr kumimoji="0" lang="en-US" sz="2800" i="1">
                <a:solidFill>
                  <a:srgbClr val="00FF00"/>
                </a:solidFill>
                <a:latin typeface="Arial" charset="0"/>
              </a:rPr>
              <a:t>7:4 -16</a:t>
            </a:r>
          </a:p>
        </p:txBody>
      </p:sp>
      <p:sp>
        <p:nvSpPr>
          <p:cNvPr id="114692" name="Rectangle 5"/>
          <p:cNvSpPr>
            <a:spLocks noChangeArrowheads="1"/>
          </p:cNvSpPr>
          <p:nvPr/>
        </p:nvSpPr>
        <p:spPr bwMode="auto">
          <a:xfrm>
            <a:off x="1144588" y="5154613"/>
            <a:ext cx="2438400" cy="950912"/>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lnSpc>
                <a:spcPct val="100000"/>
              </a:lnSpc>
              <a:spcBef>
                <a:spcPct val="0"/>
              </a:spcBef>
              <a:buFontTx/>
              <a:buNone/>
            </a:pPr>
            <a:r>
              <a:rPr kumimoji="0" lang="en-US" sz="2800" i="1">
                <a:solidFill>
                  <a:srgbClr val="00FF00"/>
                </a:solidFill>
                <a:latin typeface="Arial" charset="0"/>
              </a:rPr>
              <a:t>Phục Truyền</a:t>
            </a:r>
          </a:p>
          <a:p>
            <a:pPr algn="ctr">
              <a:lnSpc>
                <a:spcPct val="100000"/>
              </a:lnSpc>
              <a:spcBef>
                <a:spcPct val="0"/>
              </a:spcBef>
              <a:buFontTx/>
              <a:buNone/>
            </a:pPr>
            <a:r>
              <a:rPr kumimoji="0" lang="en-US" sz="2800" i="1">
                <a:solidFill>
                  <a:srgbClr val="00FF00"/>
                </a:solidFill>
                <a:latin typeface="Arial" charset="0"/>
              </a:rPr>
              <a:t>30:1-10</a:t>
            </a:r>
          </a:p>
        </p:txBody>
      </p:sp>
      <p:sp>
        <p:nvSpPr>
          <p:cNvPr id="114693"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14694"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2000" b="0">
                <a:solidFill>
                  <a:srgbClr val="FFA27C"/>
                </a:solidFill>
                <a:latin typeface="Arial" charset="0"/>
              </a:rPr>
              <a:t> </a:t>
            </a:r>
          </a:p>
        </p:txBody>
      </p:sp>
      <p:sp>
        <p:nvSpPr>
          <p:cNvPr id="114695"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endParaRPr kumimoji="0" lang="en-US" sz="3600">
              <a:solidFill>
                <a:srgbClr val="00FF00"/>
              </a:solidFill>
              <a:latin typeface="Arial" charset="0"/>
            </a:endParaRPr>
          </a:p>
        </p:txBody>
      </p:sp>
      <p:sp>
        <p:nvSpPr>
          <p:cNvPr id="114696" name="Text Box 10"/>
          <p:cNvSpPr txBox="1">
            <a:spLocks noChangeArrowheads="1"/>
          </p:cNvSpPr>
          <p:nvPr/>
        </p:nvSpPr>
        <p:spPr bwMode="auto">
          <a:xfrm>
            <a:off x="5524500" y="3575050"/>
            <a:ext cx="2752725" cy="12017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3600">
                <a:solidFill>
                  <a:srgbClr val="00FF00"/>
                </a:solidFill>
                <a:latin typeface="Arial" charset="0"/>
              </a:rPr>
              <a:t>PHƯỚC LÀNH</a:t>
            </a:r>
          </a:p>
        </p:txBody>
      </p:sp>
      <p:sp>
        <p:nvSpPr>
          <p:cNvPr id="114697" name="Text Box 11"/>
          <p:cNvSpPr txBox="1">
            <a:spLocks noChangeArrowheads="1"/>
          </p:cNvSpPr>
          <p:nvPr/>
        </p:nvSpPr>
        <p:spPr bwMode="auto">
          <a:xfrm>
            <a:off x="2933700" y="3656013"/>
            <a:ext cx="3167063" cy="6477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3600">
                <a:solidFill>
                  <a:srgbClr val="00FF00"/>
                </a:solidFill>
                <a:latin typeface="Arial" charset="0"/>
              </a:rPr>
              <a:t>HẠT GIỐNG</a:t>
            </a:r>
          </a:p>
        </p:txBody>
      </p:sp>
      <p:sp>
        <p:nvSpPr>
          <p:cNvPr id="114698" name="Text Box 12"/>
          <p:cNvSpPr txBox="1">
            <a:spLocks noChangeArrowheads="1"/>
          </p:cNvSpPr>
          <p:nvPr/>
        </p:nvSpPr>
        <p:spPr bwMode="auto">
          <a:xfrm>
            <a:off x="1498600" y="3659188"/>
            <a:ext cx="1609725" cy="6413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3600">
                <a:solidFill>
                  <a:srgbClr val="00FF00"/>
                </a:solidFill>
                <a:latin typeface="Arial" charset="0"/>
              </a:rPr>
              <a:t>ĐẤT</a:t>
            </a:r>
          </a:p>
        </p:txBody>
      </p:sp>
      <p:sp>
        <p:nvSpPr>
          <p:cNvPr id="114699" name="Text Box 13"/>
          <p:cNvSpPr txBox="1">
            <a:spLocks noChangeArrowheads="1"/>
          </p:cNvSpPr>
          <p:nvPr/>
        </p:nvSpPr>
        <p:spPr bwMode="auto">
          <a:xfrm>
            <a:off x="1460500" y="4364038"/>
            <a:ext cx="1684338" cy="7016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4000" b="0">
                <a:solidFill>
                  <a:srgbClr val="FAFD00"/>
                </a:solidFill>
                <a:latin typeface="Arial" charset="0"/>
              </a:rPr>
              <a:t>ĐẤT</a:t>
            </a:r>
          </a:p>
        </p:txBody>
      </p:sp>
      <p:sp>
        <p:nvSpPr>
          <p:cNvPr id="114700" name="Text Box 15"/>
          <p:cNvSpPr txBox="1">
            <a:spLocks noChangeArrowheads="1"/>
          </p:cNvSpPr>
          <p:nvPr/>
        </p:nvSpPr>
        <p:spPr bwMode="auto">
          <a:xfrm>
            <a:off x="3446463" y="4376738"/>
            <a:ext cx="2200275" cy="7016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4000" b="0">
                <a:solidFill>
                  <a:srgbClr val="FAFD00"/>
                </a:solidFill>
                <a:latin typeface="Arial" charset="0"/>
              </a:rPr>
              <a:t>Đa-vít</a:t>
            </a:r>
          </a:p>
        </p:txBody>
      </p:sp>
      <p:sp>
        <p:nvSpPr>
          <p:cNvPr id="114701" name="Text Box 16"/>
          <p:cNvSpPr txBox="1">
            <a:spLocks noChangeArrowheads="1"/>
          </p:cNvSpPr>
          <p:nvPr/>
        </p:nvSpPr>
        <p:spPr bwMode="auto">
          <a:xfrm>
            <a:off x="2555875" y="1878013"/>
            <a:ext cx="4062413" cy="579437"/>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3200" i="1">
                <a:solidFill>
                  <a:srgbClr val="00FF00"/>
                </a:solidFill>
                <a:latin typeface="Arial" charset="0"/>
              </a:rPr>
              <a:t>Sáng Thế Ký 12: 1-3</a:t>
            </a:r>
          </a:p>
        </p:txBody>
      </p:sp>
      <p:sp>
        <p:nvSpPr>
          <p:cNvPr id="114702" name="Rectangle 17"/>
          <p:cNvSpPr>
            <a:spLocks noChangeArrowheads="1"/>
          </p:cNvSpPr>
          <p:nvPr/>
        </p:nvSpPr>
        <p:spPr bwMode="auto">
          <a:xfrm>
            <a:off x="2647950" y="1296988"/>
            <a:ext cx="3903663" cy="582612"/>
          </a:xfrm>
          <a:prstGeom prst="rect">
            <a:avLst/>
          </a:prstGeom>
          <a:noFill/>
          <a:ln>
            <a:noFill/>
          </a:ln>
          <a:effectLst>
            <a:outerShdw dist="85194"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100000"/>
              </a:lnSpc>
              <a:spcBef>
                <a:spcPct val="0"/>
              </a:spcBef>
              <a:buFontTx/>
              <a:buNone/>
            </a:pPr>
            <a:r>
              <a:rPr kumimoji="0" lang="en-US" sz="3200">
                <a:solidFill>
                  <a:srgbClr val="FAFD00"/>
                </a:solidFill>
                <a:latin typeface="Arial" charset="0"/>
              </a:rPr>
              <a:t>(</a:t>
            </a:r>
            <a:r>
              <a:rPr kumimoji="0" lang="ja-JP" altLang="en-US" sz="3200">
                <a:solidFill>
                  <a:srgbClr val="FAFD00"/>
                </a:solidFill>
                <a:latin typeface="Arial" charset="0"/>
              </a:rPr>
              <a:t>“</a:t>
            </a:r>
            <a:r>
              <a:rPr kumimoji="0" lang="en-US" altLang="ja-JP" sz="3200">
                <a:solidFill>
                  <a:srgbClr val="FAFD00"/>
                </a:solidFill>
                <a:latin typeface="Arial" charset="0"/>
              </a:rPr>
              <a:t>Sự Kêu Gọi</a:t>
            </a:r>
            <a:r>
              <a:rPr kumimoji="0" lang="ja-JP" altLang="en-US" sz="3200">
                <a:solidFill>
                  <a:srgbClr val="FAFD00"/>
                </a:solidFill>
                <a:latin typeface="Arial" charset="0"/>
              </a:rPr>
              <a:t>”</a:t>
            </a:r>
            <a:r>
              <a:rPr kumimoji="0" lang="en-US" altLang="ja-JP" sz="3200">
                <a:solidFill>
                  <a:srgbClr val="FAFD00"/>
                </a:solidFill>
                <a:latin typeface="Arial" charset="0"/>
              </a:rPr>
              <a:t>)</a:t>
            </a:r>
            <a:endParaRPr kumimoji="0" lang="en-US" b="0">
              <a:solidFill>
                <a:srgbClr val="00FF00"/>
              </a:solidFill>
              <a:latin typeface="Arial" charset="0"/>
            </a:endParaRPr>
          </a:p>
        </p:txBody>
      </p:sp>
      <p:sp>
        <p:nvSpPr>
          <p:cNvPr id="114703"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14704"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14705"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31829" name="AutoShape 21"/>
          <p:cNvSpPr>
            <a:spLocks noChangeArrowheads="1"/>
          </p:cNvSpPr>
          <p:nvPr/>
        </p:nvSpPr>
        <p:spPr bwMode="auto">
          <a:xfrm>
            <a:off x="3554413" y="4370388"/>
            <a:ext cx="2009775" cy="1657350"/>
          </a:xfrm>
          <a:prstGeom prst="roundRect">
            <a:avLst>
              <a:gd name="adj" fmla="val 16667"/>
            </a:avLst>
          </a:prstGeom>
          <a:noFill/>
          <a:ln w="57150">
            <a:solidFill>
              <a:srgbClr val="F8131B"/>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31830" name="Rectangle 22"/>
          <p:cNvSpPr>
            <a:spLocks noChangeArrowheads="1"/>
          </p:cNvSpPr>
          <p:nvPr/>
        </p:nvSpPr>
        <p:spPr bwMode="auto">
          <a:xfrm>
            <a:off x="8081963" y="6543675"/>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25</a:t>
            </a:r>
          </a:p>
        </p:txBody>
      </p:sp>
      <p:sp>
        <p:nvSpPr>
          <p:cNvPr id="114708" name="Text Box 133"/>
          <p:cNvSpPr txBox="1">
            <a:spLocks noChangeArrowheads="1"/>
          </p:cNvSpPr>
          <p:nvPr/>
        </p:nvSpPr>
        <p:spPr bwMode="auto">
          <a:xfrm>
            <a:off x="6902450" y="6270625"/>
            <a:ext cx="224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200">
                <a:solidFill>
                  <a:srgbClr val="FFFFFF"/>
                </a:solidFill>
                <a:latin typeface="Arial" charset="0"/>
              </a:rPr>
              <a:t>Sổ Tay Hướng Dẫn, tr. 32-37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1829"/>
                                        </p:tgtEl>
                                        <p:attrNameLst>
                                          <p:attrName>style.visibility</p:attrName>
                                        </p:attrNameLst>
                                      </p:cBhvr>
                                      <p:to>
                                        <p:strVal val="visible"/>
                                      </p:to>
                                    </p:set>
                                    <p:anim calcmode="lin" valueType="num">
                                      <p:cBhvr>
                                        <p:cTn id="7" dur="500" fill="hold"/>
                                        <p:tgtEl>
                                          <p:spTgt spid="631829"/>
                                        </p:tgtEl>
                                        <p:attrNameLst>
                                          <p:attrName>ppt_w</p:attrName>
                                        </p:attrNameLst>
                                      </p:cBhvr>
                                      <p:tavLst>
                                        <p:tav tm="0">
                                          <p:val>
                                            <p:fltVal val="0"/>
                                          </p:val>
                                        </p:tav>
                                        <p:tav tm="100000">
                                          <p:val>
                                            <p:strVal val="#ppt_w"/>
                                          </p:val>
                                        </p:tav>
                                      </p:tavLst>
                                    </p:anim>
                                    <p:anim calcmode="lin" valueType="num">
                                      <p:cBhvr>
                                        <p:cTn id="8" dur="500" fill="hold"/>
                                        <p:tgtEl>
                                          <p:spTgt spid="631829"/>
                                        </p:tgtEl>
                                        <p:attrNameLst>
                                          <p:attrName>ppt_h</p:attrName>
                                        </p:attrNameLst>
                                      </p:cBhvr>
                                      <p:tavLst>
                                        <p:tav tm="0">
                                          <p:val>
                                            <p:fltVal val="0"/>
                                          </p:val>
                                        </p:tav>
                                        <p:tav tm="100000">
                                          <p:val>
                                            <p:strVal val="#ppt_h"/>
                                          </p:val>
                                        </p:tav>
                                      </p:tavLst>
                                    </p:anim>
                                    <p:anim calcmode="lin" valueType="num">
                                      <p:cBhvr>
                                        <p:cTn id="9" dur="500" fill="hold"/>
                                        <p:tgtEl>
                                          <p:spTgt spid="631829"/>
                                        </p:tgtEl>
                                        <p:attrNameLst>
                                          <p:attrName>ppt_x</p:attrName>
                                        </p:attrNameLst>
                                      </p:cBhvr>
                                      <p:tavLst>
                                        <p:tav tm="0">
                                          <p:val>
                                            <p:fltVal val="0.5"/>
                                          </p:val>
                                        </p:tav>
                                        <p:tav tm="100000">
                                          <p:val>
                                            <p:strVal val="#ppt_x"/>
                                          </p:val>
                                        </p:tav>
                                      </p:tavLst>
                                    </p:anim>
                                    <p:anim calcmode="lin" valueType="num">
                                      <p:cBhvr>
                                        <p:cTn id="10" dur="500" fill="hold"/>
                                        <p:tgtEl>
                                          <p:spTgt spid="6318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Jerusalem area aerial from s,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Rectangle 12"/>
          <p:cNvSpPr>
            <a:spLocks noChangeArrowheads="1"/>
          </p:cNvSpPr>
          <p:nvPr/>
        </p:nvSpPr>
        <p:spPr bwMode="auto">
          <a:xfrm>
            <a:off x="387350" y="5140325"/>
            <a:ext cx="8440738" cy="14747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574467"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rPr>
              <a:t>Jerusalem area aerial from south</a:t>
            </a:r>
            <a:endParaRPr lang="en-US">
              <a:effectLst>
                <a:outerShdw blurRad="38100" dist="38100" dir="2700000" algn="tl">
                  <a:srgbClr val="DDDDDD"/>
                </a:outerShdw>
              </a:effectLst>
              <a:latin typeface="Times" charset="0"/>
            </a:endParaRPr>
          </a:p>
        </p:txBody>
      </p:sp>
      <p:sp>
        <p:nvSpPr>
          <p:cNvPr id="574469" name="AutoShape 5"/>
          <p:cNvSpPr>
            <a:spLocks noChangeArrowheads="1"/>
          </p:cNvSpPr>
          <p:nvPr/>
        </p:nvSpPr>
        <p:spPr bwMode="auto">
          <a:xfrm>
            <a:off x="3354388" y="2503488"/>
            <a:ext cx="1541462" cy="944562"/>
          </a:xfrm>
          <a:prstGeom prst="roundRect">
            <a:avLst>
              <a:gd name="adj" fmla="val 16667"/>
            </a:avLst>
          </a:prstGeom>
          <a:noFill/>
          <a:ln w="76200">
            <a:solidFill>
              <a:srgbClr val="F8131B"/>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16741" name="Text Box 6"/>
          <p:cNvSpPr txBox="1">
            <a:spLocks noChangeArrowheads="1"/>
          </p:cNvSpPr>
          <p:nvPr/>
        </p:nvSpPr>
        <p:spPr bwMode="auto">
          <a:xfrm>
            <a:off x="190500" y="4972050"/>
            <a:ext cx="8743950" cy="14462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4400">
                <a:solidFill>
                  <a:srgbClr val="FFEA18"/>
                </a:solidFill>
                <a:latin typeface="Comic Sans MS" charset="0"/>
              </a:rPr>
              <a:t>Giê-ru-sa-lem: từ hướng Nam tiến đến Đền Thờ trên Núi</a:t>
            </a:r>
          </a:p>
        </p:txBody>
      </p:sp>
      <p:sp>
        <p:nvSpPr>
          <p:cNvPr id="116742" name="Text Box 7"/>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900">
                <a:solidFill>
                  <a:srgbClr val="FFFFFF"/>
                </a:solidFill>
                <a:latin typeface="Arial" charset="0"/>
              </a:rPr>
              <a:t>©2006 TBBMI</a:t>
            </a:r>
          </a:p>
        </p:txBody>
      </p:sp>
      <p:sp>
        <p:nvSpPr>
          <p:cNvPr id="574472" name="Rectangle 8"/>
          <p:cNvSpPr>
            <a:spLocks noChangeArrowheads="1"/>
          </p:cNvSpPr>
          <p:nvPr/>
        </p:nvSpPr>
        <p:spPr bwMode="auto">
          <a:xfrm>
            <a:off x="7551738" y="6543675"/>
            <a:ext cx="736600"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9.6.03d.</a:t>
            </a:r>
          </a:p>
        </p:txBody>
      </p:sp>
      <p:sp>
        <p:nvSpPr>
          <p:cNvPr id="574473" name="Rectangle 9"/>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26</a:t>
            </a:r>
          </a:p>
        </p:txBody>
      </p:sp>
      <p:sp>
        <p:nvSpPr>
          <p:cNvPr id="116745" name="Text Box 13"/>
          <p:cNvSpPr txBox="1">
            <a:spLocks noChangeArrowheads="1"/>
          </p:cNvSpPr>
          <p:nvPr/>
        </p:nvSpPr>
        <p:spPr bwMode="auto">
          <a:xfrm>
            <a:off x="1765300" y="0"/>
            <a:ext cx="4062413" cy="336550"/>
          </a:xfrm>
          <a:prstGeom prst="rect">
            <a:avLst/>
          </a:prstGeom>
          <a:noFill/>
          <a:ln>
            <a:noFill/>
          </a:ln>
          <a:effectLst>
            <a:outerShdw dist="53882"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nSpc>
                <a:spcPct val="100000"/>
              </a:lnSpc>
              <a:spcBef>
                <a:spcPct val="50000"/>
              </a:spcBef>
              <a:buFontTx/>
              <a:buNone/>
            </a:pPr>
            <a:r>
              <a:rPr kumimoji="0" lang="en-US" sz="1600">
                <a:solidFill>
                  <a:srgbClr val="FFFFFF"/>
                </a:solidFill>
                <a:latin typeface="Comic Sans MS" charset="0"/>
              </a:rPr>
              <a:t>2 Sam. 24:18-24; 2 Sử. 3:1</a:t>
            </a:r>
          </a:p>
        </p:txBody>
      </p:sp>
      <p:sp>
        <p:nvSpPr>
          <p:cNvPr id="116746"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sz="1600">
                <a:solidFill>
                  <a:srgbClr val="FFFFFF"/>
                </a:solidFill>
                <a:latin typeface="Comic Sans MS" charset="0"/>
              </a:rPr>
              <a:t>1</a:t>
            </a:r>
            <a:endParaRPr kumimoji="0" lang="en-US" sz="1600" b="0">
              <a:solidFill>
                <a:srgbClr val="FFA27C"/>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4469"/>
                                        </p:tgtEl>
                                        <p:attrNameLst>
                                          <p:attrName>style.visibility</p:attrName>
                                        </p:attrNameLst>
                                      </p:cBhvr>
                                      <p:to>
                                        <p:strVal val="visible"/>
                                      </p:to>
                                    </p:set>
                                    <p:anim calcmode="lin" valueType="num">
                                      <p:cBhvr additive="base">
                                        <p:cTn id="7" dur="1000" fill="hold"/>
                                        <p:tgtEl>
                                          <p:spTgt spid="574469"/>
                                        </p:tgtEl>
                                        <p:attrNameLst>
                                          <p:attrName>ppt_x</p:attrName>
                                        </p:attrNameLst>
                                      </p:cBhvr>
                                      <p:tavLst>
                                        <p:tav tm="0">
                                          <p:val>
                                            <p:strVal val="#ppt_x"/>
                                          </p:val>
                                        </p:tav>
                                        <p:tav tm="100000">
                                          <p:val>
                                            <p:strVal val="#ppt_x"/>
                                          </p:val>
                                        </p:tav>
                                      </p:tavLst>
                                    </p:anim>
                                    <p:anim calcmode="lin" valueType="num">
                                      <p:cBhvr additive="base">
                                        <p:cTn id="8" dur="1000" fill="hold"/>
                                        <p:tgtEl>
                                          <p:spTgt spid="5744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heme/theme1.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DFCA"/>
            </a:solidFill>
            <a:effectLst/>
            <a:latin typeface="Matura MT Script Capital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DFCA"/>
            </a:solidFill>
            <a:effectLst/>
            <a:latin typeface="Matura MT Script Capitals" pitchFamily="66"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DFCA"/>
            </a:solidFill>
            <a:effectLst/>
            <a:latin typeface="Matura MT Script Capital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DFCA"/>
            </a:solidFill>
            <a:effectLst/>
            <a:latin typeface="Matura MT Script Capitals" pitchFamily="66"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2.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3.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4.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5.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Office\Templates\Design Templates 97\Contemporary.pot</Template>
  <TotalTime>2427</TotalTime>
  <Words>4822</Words>
  <Application>Microsoft Macintosh PowerPoint</Application>
  <PresentationFormat>On-screen Show (4:3)</PresentationFormat>
  <Paragraphs>704</Paragraphs>
  <Slides>55</Slides>
  <Notes>20</Notes>
  <HiddenSlides>6</HiddenSlides>
  <MMClips>0</MMClips>
  <ScaleCrop>false</ScaleCrop>
  <HeadingPairs>
    <vt:vector size="8" baseType="variant">
      <vt:variant>
        <vt:lpstr>Fonts Used</vt:lpstr>
      </vt:variant>
      <vt:variant>
        <vt:i4>22</vt:i4>
      </vt:variant>
      <vt:variant>
        <vt:lpstr>Theme</vt:lpstr>
      </vt:variant>
      <vt:variant>
        <vt:i4>11</vt:i4>
      </vt:variant>
      <vt:variant>
        <vt:lpstr>Embedded OLE Servers</vt:lpstr>
      </vt:variant>
      <vt:variant>
        <vt:i4>1</vt:i4>
      </vt:variant>
      <vt:variant>
        <vt:lpstr>Slide Titles</vt:lpstr>
      </vt:variant>
      <vt:variant>
        <vt:i4>55</vt:i4>
      </vt:variant>
    </vt:vector>
  </HeadingPairs>
  <TitlesOfParts>
    <vt:vector size="89" baseType="lpstr">
      <vt:lpstr>Arial Narrow</vt:lpstr>
      <vt:lpstr>ＭＳ Ｐゴシック</vt:lpstr>
      <vt:lpstr>Arial</vt:lpstr>
      <vt:lpstr>Times New Roman</vt:lpstr>
      <vt:lpstr>Times</vt:lpstr>
      <vt:lpstr>Monotype Sorts</vt:lpstr>
      <vt:lpstr>Comic Sans MS</vt:lpstr>
      <vt:lpstr>Matura MT Script Capitals</vt:lpstr>
      <vt:lpstr>ả</vt:lpstr>
      <vt:lpstr>SimSun</vt:lpstr>
      <vt:lpstr>Chicago</vt:lpstr>
      <vt:lpstr>Helvetica</vt:lpstr>
      <vt:lpstr>B VAG Rounded Bold</vt:lpstr>
      <vt:lpstr>Century Gothic</vt:lpstr>
      <vt:lpstr>Kosher-Normal</vt:lpstr>
      <vt:lpstr>Arial Black</vt:lpstr>
      <vt:lpstr>Wingdings</vt:lpstr>
      <vt:lpstr>MS Reference Sans Serif</vt:lpstr>
      <vt:lpstr>Myriad Pro</vt:lpstr>
      <vt:lpstr>Tahoma</vt:lpstr>
      <vt:lpstr>Bwhebb</vt:lpstr>
      <vt:lpstr>Impact</vt:lpstr>
      <vt:lpstr>Contemporary</vt:lpstr>
      <vt:lpstr>Notebook</vt:lpstr>
      <vt:lpstr>Default Design</vt:lpstr>
      <vt:lpstr>1_Default Design</vt:lpstr>
      <vt:lpstr>untitled 3</vt:lpstr>
      <vt:lpstr>2_Default Design</vt:lpstr>
      <vt:lpstr>9_Default Design</vt:lpstr>
      <vt:lpstr>1_Contemporary</vt:lpstr>
      <vt:lpstr>3_Default Design</vt:lpstr>
      <vt:lpstr>1_untitled 3</vt:lpstr>
      <vt:lpstr>2_untitled 3</vt:lpstr>
      <vt:lpstr>Microsoft Word 97 - 2004 Document</vt:lpstr>
      <vt:lpstr>2 Sử Ký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Jerusalem area aerial from south</vt:lpstr>
      <vt:lpstr>Old City aerial from north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Warnings for Kings (1400 BC)</vt:lpstr>
      <vt:lpstr>Warnings for Kings (1400 BC)</vt:lpstr>
      <vt:lpstr>Warnings for Kings (1400 BC)</vt:lpstr>
      <vt:lpstr>Warnings for Kings (1400 BC)</vt:lpstr>
      <vt:lpstr>Warnings for Kings (1400 BC)</vt:lpstr>
      <vt:lpstr>Warnings for Kings (1400 BC)</vt:lpstr>
      <vt:lpstr>PowerPoint Presentation</vt:lpstr>
      <vt:lpstr>PowerPoint Presentation</vt:lpstr>
      <vt:lpstr>Câu chìa khóa</vt:lpstr>
      <vt:lpstr>PowerPoint Presentation</vt:lpstr>
      <vt:lpstr>Vì sao có 2 ký thuật?</vt:lpstr>
      <vt:lpstr>Đặc điểm</vt:lpstr>
      <vt:lpstr>Sự suy tàn của các vương quốc Huang Sabin, Singapore Bible College</vt:lpstr>
      <vt:lpstr>Mô hình trị vì của các vua Huang Sabin, Singapore Bible College</vt:lpstr>
      <vt:lpstr>Các cuộc phục hưng trong 2 Sử Ký </vt:lpstr>
      <vt:lpstr>PowerPoint Presentation</vt:lpstr>
      <vt:lpstr>Câu tóm tắt</vt:lpstr>
      <vt:lpstr>Áp dụng</vt:lpstr>
      <vt:lpstr>Tựa sách</vt:lpstr>
      <vt:lpstr>Tác quyền</vt:lpstr>
      <vt:lpstr>Niên đại</vt:lpstr>
      <vt:lpstr>Người nhận</vt:lpstr>
      <vt:lpstr>Cơ hội</vt:lpstr>
      <vt:lpstr>Đặc điểm</vt:lpstr>
      <vt:lpstr>Đặc điểm</vt:lpstr>
      <vt:lpstr>Lập luận</vt:lpstr>
      <vt:lpstr>Dàn ý</vt:lpstr>
      <vt:lpstr>Sự tương đồng giữa việc chuyển Hòm Giao Ước của Đa-vít và Sa-lô-môn</vt:lpstr>
      <vt:lpstr>Các lân bang phía Đông sau này của Israel   John H. Walton, Chronological and Background Charts of the OT, 2d ed., 72 </vt:lpstr>
      <vt:lpstr>Các lân bang phía Đông sau này của Israel  John H. Walton, Chronological and Background Charts of the OT, 2d ed., 72 </vt:lpstr>
      <vt:lpstr>Tổng hợp</vt:lpstr>
      <vt:lpstr>PowerPoint Presentation</vt:lpstr>
      <vt:lpstr>Cựu Ước Lược Khảo—biblestudydownloads.com</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100</cp:revision>
  <dcterms:created xsi:type="dcterms:W3CDTF">2003-09-12T07:15:04Z</dcterms:created>
  <dcterms:modified xsi:type="dcterms:W3CDTF">2015-09-10T13:23:16Z</dcterms:modified>
</cp:coreProperties>
</file>